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2"/>
    <p:restoredTop sz="94699"/>
  </p:normalViewPr>
  <p:slideViewPr>
    <p:cSldViewPr snapToGrid="0" snapToObjects="1">
      <p:cViewPr varScale="1">
        <p:scale>
          <a:sx n="98" d="100"/>
          <a:sy n="98" d="100"/>
        </p:scale>
        <p:origin x="8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A6B1FD-FD8A-D240-BC32-381BC0E91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40CDC3-72EE-C244-8B96-E6A59FB9C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9953EC-68E9-2844-8E71-FF97993F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E48B61-58BA-554B-AFC5-4CE72C71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526543-CD5E-924F-BB57-1E05A36A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1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8EF9FB-BC18-8342-8308-D860C7283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81AED9-C1F0-404F-BB74-1CC86DE75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9DA77F-239A-D44B-81AF-48F3C257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56C964-B843-5C4A-BEEB-01E5F68E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229E6F-2F37-DD47-8459-88D6ECD7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88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E036B89-8E1C-5D47-A643-47D409028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56110A-0E48-5749-998E-6B73E612B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4185CC-776D-5A44-B20B-6EB33764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B136E7-A35D-3A43-93F1-99BE36B7D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D08363-CB47-DA49-892A-3375339F8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72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427A6E-6A3C-4E4D-AECA-D1AA4A8C7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D899C4-6CE8-0D4B-A464-FC99968F4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BDC530-DC49-E647-BAE9-CD513774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4D1E63-FF19-7B44-A1FC-D5D643951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567EED-3151-314A-AAC0-9C38E6B5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0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52C58-AEBB-8047-999A-C4C82288D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076ABD-6DED-9F45-BBB3-82A2364CF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6757D4-BE50-BE4F-89D9-1E9795EF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28B11F-31C2-9C42-B659-73F2870C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84FB9A-7767-8543-A3B7-65A72383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58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1782D-6731-8B45-86B3-8FF5B637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9D3AA-63C5-4D4E-B615-BFA0FBED6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AE897A-622E-9B44-A2CF-1A5160AE0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5005A4-7B63-2948-9DD6-111D2066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1356BC-8129-1249-B1FC-1B5F2232E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FE17E4-0A65-0B41-A26E-03DE6BD0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55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32B8F4-5FB6-0C43-BDC6-95FE7AD7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C1E1FA-42EE-0B4F-B82C-9C7A83B7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F652FE-8A79-4348-8889-98C700A4E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0FDFFD-9536-3645-A923-972400255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8CA39AE-6F67-FD49-8CA8-918CD100C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DD315BC-E88E-9647-B4AD-F0600880D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EFA5C3-16F9-AD45-9ADB-316C87591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1F17CD1-C513-AA48-87BB-D37973840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94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1D6B8-C410-6F43-9FC9-FBA96155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ADFC1A-FE77-6F4D-842F-74CF09FB0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7C8AD2-ED38-A84E-BF0D-2B0CA625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8829D3-6178-7246-8010-C6DCA9808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72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DD07BC-C8DF-044A-B281-6CA0ECCE8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8D9E4C-4E94-1144-A4A9-0247A185C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73178F-D0B0-A743-967F-075AD609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66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0FCB0-B188-4E4B-B945-F2B19F6E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7D08ED-F9C7-2747-A534-2BDCCF60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3D307A-D2D7-CA4D-AD30-14F6DD749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224F99-3DB1-2841-A313-06651C7C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FFFE97-5129-9445-A0A3-373169B7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3EC344-26D8-1D4B-BE96-F89AD8F7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33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A1262C-7284-C24F-9056-84C571129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3255BC-10AC-9C48-B30A-E2CBA7068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5FF680-56B7-AC43-A29E-236D90029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1EA9F1-A52A-644E-BA27-66EB3386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938D-0D5C-3741-924A-3BA3F6F46BC8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9DD78B-8244-D847-AD20-31404F31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E3D189-9837-6E44-A12D-3C507D97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14F-846C-BB44-B262-F620EC854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00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>
            <a:extLst>
              <a:ext uri="{FF2B5EF4-FFF2-40B4-BE49-F238E27FC236}">
                <a16:creationId xmlns:a16="http://schemas.microsoft.com/office/drawing/2014/main" id="{A8676E94-63C6-A941-ADE6-8F2ECD809AC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67"/>
            <a:ext cx="12192000" cy="685382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141EEB-D3C9-4A4F-AB41-DDAFA3AC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776" y="365125"/>
            <a:ext cx="96060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FF8A9E-9707-0240-B091-4C05A0347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AB75B3-0983-3A47-AAF5-5E12C42EF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133938D-0D5C-3741-924A-3BA3F6F46BC8}" type="datetimeFigureOut">
              <a:rPr lang="fr-FR" smtClean="0"/>
              <a:pPr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F623E2-3273-124F-BEE8-D68BF0D43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BB090E-171E-B646-B512-C8C891D08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7D3D14F-846C-BB44-B262-F620EC854B0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38A28B7-A4D8-FD49-8C43-6EAC24AF472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611" y="857967"/>
            <a:ext cx="829007" cy="834571"/>
          </a:xfrm>
          <a:prstGeom prst="ellipse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FC0785C1-F167-4343-BFB3-99CBE5D70B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4230" cy="96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45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cann.zoom.us/meeting/register/tJYlduiqqT8pGNZT_tz_mympgdB5w9hGOX5k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0DB7D9-324A-DC41-B862-54D0ABB1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462" y="158297"/>
            <a:ext cx="9606023" cy="669018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Multilingual</a:t>
            </a:r>
            <a:r>
              <a:rPr lang="en-US" sz="4000" dirty="0">
                <a:solidFill>
                  <a:schemeClr val="bg1"/>
                </a:solidFill>
              </a:rPr>
              <a:t> Readout </a:t>
            </a:r>
            <a:r>
              <a:rPr lang="en-US" sz="3200" dirty="0">
                <a:solidFill>
                  <a:schemeClr val="bg1"/>
                </a:solidFill>
              </a:rPr>
              <a:t>(by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EURALO)</a:t>
            </a:r>
            <a:endParaRPr lang="fr-FR" sz="3200" dirty="0"/>
          </a:p>
        </p:txBody>
      </p:sp>
      <p:sp>
        <p:nvSpPr>
          <p:cNvPr id="4" name="Прямоугольник 8">
            <a:extLst>
              <a:ext uri="{FF2B5EF4-FFF2-40B4-BE49-F238E27FC236}">
                <a16:creationId xmlns:a16="http://schemas.microsoft.com/office/drawing/2014/main" id="{8B676AF6-D93B-5949-85AF-F8D0E653D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057" y="1600202"/>
            <a:ext cx="10036629" cy="4364572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>
            <a:normAutofit/>
          </a:bodyPr>
          <a:lstStyle/>
          <a:p>
            <a:pPr marL="317500" indent="-317500"/>
            <a:r>
              <a:rPr lang="en-US" sz="2800" b="1" dirty="0">
                <a:solidFill>
                  <a:schemeClr val="bg1"/>
                </a:solidFill>
              </a:rPr>
              <a:t>ICANN71 – Virtual </a:t>
            </a:r>
            <a:r>
              <a:rPr lang="en-US" dirty="0"/>
              <a:t>Policy Forum (</a:t>
            </a:r>
            <a:r>
              <a:rPr lang="en-US" sz="2800" b="1" dirty="0">
                <a:solidFill>
                  <a:schemeClr val="bg1"/>
                </a:solidFill>
              </a:rPr>
              <a:t>The Hague) – </a:t>
            </a:r>
            <a:r>
              <a:rPr lang="en-US" dirty="0"/>
              <a:t>14-17 June 2021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dirty="0"/>
              <a:t>EURALO ICANN71 Read-out Thursday 8 July</a:t>
            </a:r>
          </a:p>
          <a:p>
            <a:pPr lvl="1"/>
            <a:r>
              <a:rPr lang="en-US" dirty="0"/>
              <a:t>15:00-17:00 (UTC) –  17:00-19:00 (CEST)</a:t>
            </a:r>
          </a:p>
          <a:p>
            <a:r>
              <a:rPr lang="en-US" dirty="0"/>
              <a:t>Presentation by speaker from various ICANN constituencies (GAC, GNSO, ccNSO, ASO, </a:t>
            </a:r>
            <a:r>
              <a:rPr lang="en-US" dirty="0" err="1"/>
              <a:t>ICANNOrg</a:t>
            </a:r>
            <a:r>
              <a:rPr lang="en-US" dirty="0"/>
              <a:t>, At-Large, Board)</a:t>
            </a:r>
          </a:p>
          <a:p>
            <a:pPr lvl="1"/>
            <a:r>
              <a:rPr lang="en-US" dirty="0"/>
              <a:t>15:00-16:00 (UTC) –  17:00-18:00 (CEST)</a:t>
            </a:r>
          </a:p>
          <a:p>
            <a:pPr lvl="1"/>
            <a:r>
              <a:rPr lang="en-US" dirty="0"/>
              <a:t>Interpretation – EN, ES, FR and RU</a:t>
            </a:r>
          </a:p>
          <a:p>
            <a:r>
              <a:rPr lang="en-US" dirty="0"/>
              <a:t>Break-out rooms per language – EN, ES, FR and RU</a:t>
            </a:r>
          </a:p>
          <a:p>
            <a:pPr lvl="1"/>
            <a:r>
              <a:rPr lang="en-US" dirty="0"/>
              <a:t>16:00-17:00 (UTC) –  18:00-19:00 (CEST)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954B00C5-8772-7248-B93B-BC2797EB2CBA}"/>
              </a:ext>
            </a:extLst>
          </p:cNvPr>
          <p:cNvSpPr txBox="1"/>
          <p:nvPr/>
        </p:nvSpPr>
        <p:spPr>
          <a:xfrm>
            <a:off x="2063462" y="827315"/>
            <a:ext cx="9606023" cy="461665"/>
          </a:xfrm>
          <a:prstGeom prst="rect">
            <a:avLst/>
          </a:prstGeom>
          <a:solidFill>
            <a:srgbClr val="0E393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Save the date Thursday 8 July 17:00-19:00 (CEST)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6CC75FF-AF98-1344-9F1F-25B3DD09AD05}"/>
              </a:ext>
            </a:extLst>
          </p:cNvPr>
          <p:cNvSpPr txBox="1"/>
          <p:nvPr/>
        </p:nvSpPr>
        <p:spPr>
          <a:xfrm>
            <a:off x="486943" y="5999501"/>
            <a:ext cx="4576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E89016"/>
                </a:highlight>
              </a:rPr>
              <a:t>Interpretation</a:t>
            </a:r>
            <a:b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E89016"/>
                </a:highlight>
              </a:rPr>
            </a:br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E89016"/>
                </a:highlight>
              </a:rPr>
              <a:t>English, </a:t>
            </a:r>
            <a:r>
              <a:rPr lang="en-US" sz="2000" b="1" dirty="0" err="1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E89016"/>
                </a:highlight>
              </a:rPr>
              <a:t>Français</a:t>
            </a:r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E89016"/>
                </a:highlight>
              </a:rPr>
              <a:t>, </a:t>
            </a:r>
            <a:r>
              <a:rPr lang="en-US" sz="2000" b="1" dirty="0" err="1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E89016"/>
                </a:highlight>
              </a:rPr>
              <a:t>Español</a:t>
            </a:r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  <a:highlight>
                  <a:srgbClr val="E89016"/>
                </a:highlight>
              </a:rPr>
              <a:t>, Русский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656C6C7-0F0D-0242-B548-B410D3CA3F3F}"/>
              </a:ext>
            </a:extLst>
          </p:cNvPr>
          <p:cNvSpPr txBox="1"/>
          <p:nvPr/>
        </p:nvSpPr>
        <p:spPr>
          <a:xfrm>
            <a:off x="4676901" y="6087884"/>
            <a:ext cx="7406386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/>
              <a:t>REGISTER HERE, INSCRIVEZ-VOUS ICI, </a:t>
            </a:r>
            <a:r>
              <a:rPr lang="es-ES" sz="1600" b="1" dirty="0"/>
              <a:t>REGISTRAR AQUÍ, </a:t>
            </a:r>
            <a:r>
              <a:rPr lang="ru-RU" sz="1600" b="1" dirty="0"/>
              <a:t>ЗАРЕГИСТРИРУЙТЕСЬ ЗДЕСЬ</a:t>
            </a:r>
            <a:br>
              <a:rPr lang="en-US" sz="1600" b="1" dirty="0"/>
            </a:br>
            <a:r>
              <a:rPr lang="en-GB" sz="1600" u="sng" dirty="0">
                <a:hlinkClick r:id="rId3"/>
              </a:rPr>
              <a:t>https://icann.zoom.us/meeting/register/tJYlduiqqT8pGNZT_tz_mympgdB5w9hGOX5k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54319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5818</TotalTime>
  <Words>143</Words>
  <Application>Microsoft Macintosh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Multilingual Readout (by EURALO)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Bachollet</dc:creator>
  <cp:lastModifiedBy>Sébastien Bachollet</cp:lastModifiedBy>
  <cp:revision>106</cp:revision>
  <dcterms:created xsi:type="dcterms:W3CDTF">2021-05-24T13:53:39Z</dcterms:created>
  <dcterms:modified xsi:type="dcterms:W3CDTF">2021-06-28T14:55:11Z</dcterms:modified>
</cp:coreProperties>
</file>