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5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1463"/>
  </p:normalViewPr>
  <p:slideViewPr>
    <p:cSldViewPr snapToGrid="0" snapToObjects="1" showGuides="1">
      <p:cViewPr varScale="1">
        <p:scale>
          <a:sx n="96" d="100"/>
          <a:sy n="96" d="100"/>
        </p:scale>
        <p:origin x="824" y="176"/>
      </p:cViewPr>
      <p:guideLst>
        <p:guide orient="horz" pos="2387"/>
        <p:guide pos="5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400CD-04CC-D645-839A-5EF8FD27277F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C171-08EB-8141-BDC1-24A876B69E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2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1C171-08EB-8141-BDC1-24A876B69E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59" y="180592"/>
            <a:ext cx="9540241" cy="688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3D65C5F-01C3-9446-A1D4-126C2B9B7D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2159" y="180592"/>
            <a:ext cx="9540241" cy="68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2A38-9571-8943-B1EC-5DD787849B1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C5D2583-6B58-FD4D-98B4-8C29D2460D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36524"/>
            <a:ext cx="1313439" cy="13222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7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tif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DB7D9-324A-DC41-B862-54D0ABB18AA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RoundTable 3 (by EURALO)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6E7690-41C8-C24A-8989-D608128D7807}"/>
              </a:ext>
            </a:extLst>
          </p:cNvPr>
          <p:cNvSpPr txBox="1"/>
          <p:nvPr/>
        </p:nvSpPr>
        <p:spPr>
          <a:xfrm>
            <a:off x="6760029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F8B2A6A-8DBC-874A-8E33-9399348128B6}"/>
              </a:ext>
            </a:extLst>
          </p:cNvPr>
          <p:cNvSpPr txBox="1"/>
          <p:nvPr/>
        </p:nvSpPr>
        <p:spPr>
          <a:xfrm>
            <a:off x="5431972" y="868233"/>
            <a:ext cx="6126614" cy="461665"/>
          </a:xfrm>
          <a:prstGeom prst="rect">
            <a:avLst/>
          </a:prstGeom>
          <a:solidFill>
            <a:srgbClr val="0E393A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16 March 2021 -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19:00-20:30 UTC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9CB1E2-24EE-9642-BBE4-713A61B62DAE}"/>
              </a:ext>
            </a:extLst>
          </p:cNvPr>
          <p:cNvSpPr txBox="1">
            <a:spLocks/>
          </p:cNvSpPr>
          <p:nvPr/>
        </p:nvSpPr>
        <p:spPr>
          <a:xfrm>
            <a:off x="3929553" y="3613061"/>
            <a:ext cx="6096000" cy="81488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Governance </a:t>
            </a:r>
            <a:b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vs the rest of the World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4C57FED-4071-C84F-87DA-3F87FFF4BFD1}"/>
              </a:ext>
            </a:extLst>
          </p:cNvPr>
          <p:cNvGrpSpPr/>
          <p:nvPr/>
        </p:nvGrpSpPr>
        <p:grpSpPr>
          <a:xfrm>
            <a:off x="2898036" y="165798"/>
            <a:ext cx="1818314" cy="3110642"/>
            <a:chOff x="4150954" y="2460787"/>
            <a:chExt cx="1818314" cy="3110642"/>
          </a:xfrm>
        </p:grpSpPr>
        <p:pic>
          <p:nvPicPr>
            <p:cNvPr id="21" name="Image 20" descr="Une image contenant homme, personne, intérieur, microscope&#10;&#10;Description générée automatiquement">
              <a:extLst>
                <a:ext uri="{FF2B5EF4-FFF2-40B4-BE49-F238E27FC236}">
                  <a16:creationId xmlns:a16="http://schemas.microsoft.com/office/drawing/2014/main" id="{82FDCAE7-106E-5D48-88D8-BABC14061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9269" y="3771429"/>
              <a:ext cx="1799999" cy="18000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CAA33F-DB4C-5441-B9DA-09DB17D20E8E}"/>
                </a:ext>
              </a:extLst>
            </p:cNvPr>
            <p:cNvSpPr/>
            <p:nvPr/>
          </p:nvSpPr>
          <p:spPr>
            <a:xfrm>
              <a:off x="4150954" y="2460787"/>
              <a:ext cx="1781684" cy="28754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2400" b="1" dirty="0">
                  <a:ln/>
                  <a:solidFill>
                    <a:schemeClr val="accent4"/>
                  </a:solidFill>
                </a:rPr>
                <a:t>Sébastien Bachollet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86C51301-7B0A-5348-ADE1-CBF0324881EA}"/>
              </a:ext>
            </a:extLst>
          </p:cNvPr>
          <p:cNvSpPr txBox="1"/>
          <p:nvPr/>
        </p:nvSpPr>
        <p:spPr>
          <a:xfrm>
            <a:off x="5447852" y="1319230"/>
            <a:ext cx="3425523" cy="2354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Introduction &amp; scoping Q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7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Q&amp;A session</a:t>
            </a:r>
          </a:p>
        </p:txBody>
      </p:sp>
      <p:pic>
        <p:nvPicPr>
          <p:cNvPr id="24" name="Picture 2" descr="Photo de profil de Mate Mester">
            <a:extLst>
              <a:ext uri="{FF2B5EF4-FFF2-40B4-BE49-F238E27FC236}">
                <a16:creationId xmlns:a16="http://schemas.microsoft.com/office/drawing/2014/main" id="{87139804-E76C-D048-9AD3-246509FA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9345" y="1582157"/>
            <a:ext cx="1737442" cy="17374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7177905-D00D-9348-8929-06E95150E638}"/>
              </a:ext>
            </a:extLst>
          </p:cNvPr>
          <p:cNvSpPr txBox="1"/>
          <p:nvPr/>
        </p:nvSpPr>
        <p:spPr>
          <a:xfrm>
            <a:off x="3007661" y="1157019"/>
            <a:ext cx="1570867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Welcome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Next steps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192610F-457E-C947-BBA2-E62B65438F82}"/>
              </a:ext>
            </a:extLst>
          </p:cNvPr>
          <p:cNvSpPr txBox="1"/>
          <p:nvPr/>
        </p:nvSpPr>
        <p:spPr>
          <a:xfrm>
            <a:off x="10025553" y="1286744"/>
            <a:ext cx="141102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Summary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937C5E-B030-074E-B1F2-6FFD9C0BB398}"/>
              </a:ext>
            </a:extLst>
          </p:cNvPr>
          <p:cNvSpPr/>
          <p:nvPr/>
        </p:nvSpPr>
        <p:spPr>
          <a:xfrm>
            <a:off x="9826851" y="679534"/>
            <a:ext cx="1781684" cy="2503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 err="1">
                <a:ln/>
                <a:solidFill>
                  <a:schemeClr val="accent4"/>
                </a:solidFill>
              </a:rPr>
              <a:t>Máté</a:t>
            </a:r>
            <a:r>
              <a:rPr lang="fr-FR" sz="2400" b="1" dirty="0">
                <a:ln/>
                <a:solidFill>
                  <a:schemeClr val="accent4"/>
                </a:solidFill>
              </a:rPr>
              <a:t> </a:t>
            </a:r>
            <a:r>
              <a:rPr lang="fr-FR" sz="2400" b="1" dirty="0" err="1">
                <a:ln/>
                <a:solidFill>
                  <a:schemeClr val="accent4"/>
                </a:solidFill>
              </a:rPr>
              <a:t>Mester</a:t>
            </a:r>
            <a:endParaRPr lang="fr-FR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A670E59-B5B3-D542-A755-D56CC1890462}"/>
              </a:ext>
            </a:extLst>
          </p:cNvPr>
          <p:cNvSpPr txBox="1"/>
          <p:nvPr/>
        </p:nvSpPr>
        <p:spPr>
          <a:xfrm>
            <a:off x="188460" y="5243243"/>
            <a:ext cx="2198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Panellists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6210B8-EF46-FA46-A72A-6C00F3921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2680" y="1602808"/>
            <a:ext cx="1817750" cy="18012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E3C0C43-EE70-5D42-B8F4-68CFD3F8214A}"/>
              </a:ext>
            </a:extLst>
          </p:cNvPr>
          <p:cNvSpPr/>
          <p:nvPr/>
        </p:nvSpPr>
        <p:spPr>
          <a:xfrm>
            <a:off x="6350713" y="-471586"/>
            <a:ext cx="1781684" cy="3755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>
                <a:ln/>
                <a:solidFill>
                  <a:schemeClr val="accent2"/>
                </a:solidFill>
              </a:rPr>
              <a:t>Olivier Crépin-Leblond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3C4306F2-4F9C-8749-B6C5-33A8413FE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201" y="1859370"/>
            <a:ext cx="2223699" cy="22185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ED68DBB-4718-3A40-8006-FAA1558804AC}"/>
              </a:ext>
            </a:extLst>
          </p:cNvPr>
          <p:cNvSpPr/>
          <p:nvPr/>
        </p:nvSpPr>
        <p:spPr>
          <a:xfrm>
            <a:off x="517901" y="984216"/>
            <a:ext cx="1781684" cy="2875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>
                <a:ln/>
                <a:solidFill>
                  <a:schemeClr val="accent2"/>
                </a:solidFill>
              </a:rPr>
              <a:t>Wolfgang </a:t>
            </a:r>
            <a:r>
              <a:rPr lang="fr-FR" sz="2400" b="1" dirty="0" err="1">
                <a:ln/>
                <a:solidFill>
                  <a:schemeClr val="accent2"/>
                </a:solidFill>
              </a:rPr>
              <a:t>Kleinwachter</a:t>
            </a:r>
            <a:endParaRPr lang="fr-FR" sz="2400" b="1" dirty="0">
              <a:ln/>
              <a:solidFill>
                <a:schemeClr val="accent2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734FFC5-F863-3B43-ABB9-BCAE2C8E38B2}"/>
              </a:ext>
            </a:extLst>
          </p:cNvPr>
          <p:cNvSpPr txBox="1"/>
          <p:nvPr/>
        </p:nvSpPr>
        <p:spPr>
          <a:xfrm>
            <a:off x="-189974" y="1479453"/>
            <a:ext cx="3067361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Internet Governance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Outlook 2021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Digital Cacophony in a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Splintering Cyberspace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161C454-7B24-DF44-A274-B3B108B62E87}"/>
              </a:ext>
            </a:extLst>
          </p:cNvPr>
          <p:cNvGrpSpPr/>
          <p:nvPr/>
        </p:nvGrpSpPr>
        <p:grpSpPr>
          <a:xfrm>
            <a:off x="2777403" y="3307682"/>
            <a:ext cx="1853926" cy="3030747"/>
            <a:chOff x="4567686" y="318064"/>
            <a:chExt cx="1853926" cy="3030747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F8A50E5B-C66E-7B4E-BE13-3E3954727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7686" y="1560835"/>
              <a:ext cx="1853926" cy="178797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8D8966-F1BE-B143-A8AC-8783466CD0E1}"/>
                </a:ext>
              </a:extLst>
            </p:cNvPr>
            <p:cNvSpPr/>
            <p:nvPr/>
          </p:nvSpPr>
          <p:spPr>
            <a:xfrm>
              <a:off x="4567686" y="318064"/>
              <a:ext cx="1781684" cy="28754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Fiona Alexander</a:t>
              </a:r>
              <a:endParaRPr lang="fr-FR" sz="2400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B69AA56-C12E-6F4C-AAA3-E93B1FCD78CB}"/>
              </a:ext>
            </a:extLst>
          </p:cNvPr>
          <p:cNvGrpSpPr/>
          <p:nvPr/>
        </p:nvGrpSpPr>
        <p:grpSpPr>
          <a:xfrm>
            <a:off x="9453537" y="3334961"/>
            <a:ext cx="1867823" cy="2998564"/>
            <a:chOff x="2323167" y="381132"/>
            <a:chExt cx="1867823" cy="2998564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2BBCD13-C6E2-2D4E-99FE-80ACF3062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064" y="1587536"/>
              <a:ext cx="1853926" cy="1792160"/>
            </a:xfrm>
            <a:prstGeom prst="ellipse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8FEC75-EA13-CB46-9A11-A6253237B1F3}"/>
                </a:ext>
              </a:extLst>
            </p:cNvPr>
            <p:cNvSpPr/>
            <p:nvPr/>
          </p:nvSpPr>
          <p:spPr>
            <a:xfrm>
              <a:off x="2323167" y="381132"/>
              <a:ext cx="1781684" cy="28754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2400" b="1" dirty="0">
                  <a:solidFill>
                    <a:srgbClr val="FFFF00"/>
                  </a:solidFill>
                </a:rPr>
                <a:t>Lucien Castex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8586094-6F8A-B647-AD73-ABE12F62AA66}"/>
              </a:ext>
            </a:extLst>
          </p:cNvPr>
          <p:cNvGrpSpPr/>
          <p:nvPr/>
        </p:nvGrpSpPr>
        <p:grpSpPr>
          <a:xfrm>
            <a:off x="6030573" y="3334961"/>
            <a:ext cx="1816461" cy="3084175"/>
            <a:chOff x="1596968" y="2287039"/>
            <a:chExt cx="1816461" cy="3084175"/>
          </a:xfrm>
        </p:grpSpPr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9981CED1-9775-4E47-B9DD-A097EAD0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968" y="3554753"/>
              <a:ext cx="1816461" cy="181646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B2ED19B-9216-2A40-8806-8FCCC418C244}"/>
                </a:ext>
              </a:extLst>
            </p:cNvPr>
            <p:cNvSpPr/>
            <p:nvPr/>
          </p:nvSpPr>
          <p:spPr>
            <a:xfrm>
              <a:off x="1631745" y="2287039"/>
              <a:ext cx="1781684" cy="28754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2400" b="1" dirty="0">
                  <a:ln/>
                  <a:solidFill>
                    <a:srgbClr val="FFFF00"/>
                  </a:solidFill>
                </a:rPr>
                <a:t>Richard Hill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299412B-C542-6C41-82BA-CA0B17BB69AD}"/>
              </a:ext>
            </a:extLst>
          </p:cNvPr>
          <p:cNvSpPr/>
          <p:nvPr/>
        </p:nvSpPr>
        <p:spPr>
          <a:xfrm>
            <a:off x="5069775" y="3692020"/>
            <a:ext cx="1781684" cy="2875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sz="2400" b="1" dirty="0">
              <a:ln/>
              <a:solidFill>
                <a:srgbClr val="FFFF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F49E14-B245-8745-BF19-E29E0528E4A1}"/>
              </a:ext>
            </a:extLst>
          </p:cNvPr>
          <p:cNvSpPr txBox="1"/>
          <p:nvPr/>
        </p:nvSpPr>
        <p:spPr>
          <a:xfrm>
            <a:off x="10452847" y="7691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77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64</Words>
  <Application>Microsoft Macintosh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Monthly RoundTable 3 (by EURALO)</vt:lpstr>
    </vt:vector>
  </TitlesOfParts>
  <Company>ICANN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Juginovic</dc:creator>
  <cp:lastModifiedBy>Gisella Gruber</cp:lastModifiedBy>
  <cp:revision>94</cp:revision>
  <dcterms:created xsi:type="dcterms:W3CDTF">2015-01-12T05:04:12Z</dcterms:created>
  <dcterms:modified xsi:type="dcterms:W3CDTF">2021-03-10T10:52:57Z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https://wecann.icann.org</vt:lpwstr>
  </property>
  <property fmtid="{D5CDD505-2E9C-101B-9397-08002B2CF9AE}" pid="3" name="Offisync_UpdateToken">
    <vt:lpwstr>1</vt:lpwstr>
  </property>
  <property fmtid="{D5CDD505-2E9C-101B-9397-08002B2CF9AE}" pid="4" name="Jive_VersionGuid">
    <vt:lpwstr>8f0f4faa-bbe8-4674-bdae-cf9a6f97097c</vt:lpwstr>
  </property>
  <property fmtid="{D5CDD505-2E9C-101B-9397-08002B2CF9AE}" pid="5" name="Jive_LatestUserAccountName">
    <vt:lpwstr>natalie.schoer@icann.org</vt:lpwstr>
  </property>
  <property fmtid="{D5CDD505-2E9C-101B-9397-08002B2CF9AE}" pid="6" name="Offisync_UniqueId">
    <vt:lpwstr>38472</vt:lpwstr>
  </property>
  <property fmtid="{D5CDD505-2E9C-101B-9397-08002B2CF9AE}" pid="7" name="Offisync_ServerID">
    <vt:lpwstr>f1a3e59a-4990-4d5e-9ace-4d146556dde0</vt:lpwstr>
  </property>
</Properties>
</file>