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diagrams/drawing2.xml" ContentType="application/vnd.ms-office.drawingml.diagramDrawing+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diagrams/quickStyle2.xml" ContentType="application/vnd.openxmlformats-officedocument.drawingml.diagramStyl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theme/themeOverride1.xml" ContentType="application/vnd.openxmlformats-officedocument.themeOverride+xml"/>
  <Override PartName="/ppt/notesSlides/notesSlide16.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diagrams/layout5.xml" ContentType="application/vnd.openxmlformats-officedocument.drawingml.diagramLayout+xml"/>
  <Override PartName="/ppt/diagrams/data6.xml" ContentType="application/vnd.openxmlformats-officedocument.drawingml.diagramData+xml"/>
  <Override PartName="/ppt/notesSlides/notesSlide12.xml" ContentType="application/vnd.openxmlformats-officedocument.presentationml.notesSlide+xml"/>
  <Override PartName="/ppt/diagrams/layout1.xml" ContentType="application/vnd.openxmlformats-officedocument.drawingml.diagramLayout+xml"/>
  <Override PartName="/ppt/diagrams/data2.xml" ContentType="application/vnd.openxmlformats-officedocument.drawingml.diagramData+xml"/>
  <Override PartName="/ppt/notesSlides/notesSlide7.xml" ContentType="application/vnd.openxmlformats-officedocument.presentationml.notesSlide+xml"/>
  <Override PartName="/ppt/slides/slide9.xml" ContentType="application/vnd.openxmlformats-officedocument.presentationml.slide+xml"/>
  <Override PartName="/ppt/viewProps.xml" ContentType="application/vnd.openxmlformats-officedocument.presentationml.viewProps+xml"/>
  <Override PartName="/ppt/diagrams/colors4.xml" ContentType="application/vnd.openxmlformats-officedocument.drawingml.diagramColor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18.xml" ContentType="application/vnd.openxmlformats-officedocument.presentationml.slideLayout+xml"/>
  <Override PartName="/ppt/theme/theme2.xml" ContentType="application/vnd.openxmlformats-officedocument.theme+xml"/>
  <Override PartName="/ppt/diagrams/quickStyle3.xml" ContentType="application/vnd.openxmlformats-officedocument.drawingml.diagramStyl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Default Extension="jpeg" ContentType="image/jpeg"/>
  <Override PartName="/ppt/slideLayouts/slideLayout16.xml" ContentType="application/vnd.openxmlformats-officedocument.presentationml.slideLayout+xml"/>
  <Override PartName="/ppt/slideLayouts/slideLayout25.xml" ContentType="application/vnd.openxmlformats-officedocument.presentationml.slideLayout+xml"/>
  <Override PartName="/ppt/diagrams/quickStyle1.xml" ContentType="application/vnd.openxmlformats-officedocument.drawingml.diagramStyle+xml"/>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notesSlides/notesSlide15.xml" ContentType="application/vnd.openxmlformats-officedocument.presentationml.notesSlide+xml"/>
  <Override PartName="/ppt/diagrams/layout6.xml" ContentType="application/vnd.openxmlformats-officedocument.drawingml.diagram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notesSlides/notesSlide13.xml" ContentType="application/vnd.openxmlformats-officedocument.presentationml.notesSlide+xml"/>
  <Override PartName="/ppt/diagrams/layout4.xml" ContentType="application/vnd.openxmlformats-officedocument.drawingml.diagramLayout+xml"/>
  <Override PartName="/ppt/slideLayouts/slideLayout10.xml" ContentType="application/vnd.openxmlformats-officedocument.presentationml.slideLayout+xml"/>
  <Override PartName="/ppt/diagrams/layout2.xml" ContentType="application/vnd.openxmlformats-officedocument.drawingml.diagramLayout+xml"/>
  <Default Extension="gif" ContentType="image/gif"/>
  <Override PartName="/ppt/notesSlides/notesSlide8.xml" ContentType="application/vnd.openxmlformats-officedocument.presentationml.notesSlide+xml"/>
  <Override PartName="/ppt/notesSlides/notesSlide11.xml" ContentType="application/vnd.openxmlformats-officedocument.presentationml.notesSlide+xml"/>
  <Override PartName="/ppt/diagrams/data5.xml" ContentType="application/vnd.openxmlformats-officedocument.drawingml.diagramData+xml"/>
  <Override PartName="/ppt/notesSlides/notesSlide20.xml" ContentType="application/vnd.openxmlformats-officedocument.presentationml.notesSlide+xml"/>
  <Override PartName="/ppt/diagrams/data3.xml" ContentType="application/vnd.openxmlformats-officedocument.drawingml.diagramData+xml"/>
  <Override PartName="/ppt/notesSlides/notesSlide6.xml" ContentType="application/vnd.openxmlformats-officedocument.presentationml.notesSlide+xml"/>
  <Override PartName="/ppt/diagrams/colors5.xml" ContentType="application/vnd.openxmlformats-officedocument.drawingml.diagramColors+xml"/>
  <Override PartName="/ppt/diagrams/drawing6.xml" ContentType="application/vnd.ms-office.drawingml.diagramDrawing+xml"/>
  <Override PartName="/ppt/slides/slide8.xml" ContentType="application/vnd.openxmlformats-officedocument.presentationml.slide+xml"/>
  <Override PartName="/ppt/slides/slide49.xml" ContentType="application/vnd.openxmlformats-officedocument.presentationml.slide+xml"/>
  <Override PartName="/ppt/diagrams/data1.xml" ContentType="application/vnd.openxmlformats-officedocument.drawingml.diagramData+xml"/>
  <Override PartName="/ppt/notesSlides/notesSlide4.xml" ContentType="application/vnd.openxmlformats-officedocument.presentationml.notesSlide+xml"/>
  <Override PartName="/ppt/diagrams/colors3.xml" ContentType="application/vnd.openxmlformats-officedocument.drawingml.diagramColors+xml"/>
  <Override PartName="/ppt/diagrams/quickStyle6.xml" ContentType="application/vnd.openxmlformats-officedocument.drawingml.diagramStyle+xml"/>
  <Override PartName="/docProps/core.xml" ContentType="application/vnd.openxmlformats-package.core-properties+xml"/>
  <Override PartName="/ppt/diagrams/drawing4.xml" ContentType="application/vnd.ms-office.drawingml.diagramDrawing+xml"/>
  <Default Extension="jpg" ContentType="image/jpeg"/>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diagrams/colors1.xml" ContentType="application/vnd.openxmlformats-officedocument.drawingml.diagramColors+xml"/>
  <Override PartName="/ppt/diagrams/quickStyle4.xml" ContentType="application/vnd.openxmlformats-officedocument.drawingml.diagramStyl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notesSlides/notesSlide18.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Layouts/slideLayout22.xml" ContentType="application/vnd.openxmlformats-officedocument.presentationml.slideLayout+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diagrams/layout3.xml" ContentType="application/vnd.openxmlformats-officedocument.drawingml.diagramLayout+xml"/>
  <Override PartName="/ppt/notesSlides/notesSlide9.xml" ContentType="application/vnd.openxmlformats-officedocument.presentationml.notesSlide+xml"/>
  <Override PartName="/ppt/diagrams/data4.xml" ContentType="application/vnd.openxmlformats-officedocument.drawingml.diagramData+xml"/>
  <Override PartName="/ppt/notesSlides/notesSlide21.xml" ContentType="application/vnd.openxmlformats-officedocument.presentationml.notesSlide+xml"/>
  <Override PartName="/ppt/notesSlides/notesSlide10.xml" ContentType="application/vnd.openxmlformats-officedocument.presentationml.notesSlide+xml"/>
  <Override PartName="/ppt/diagrams/colors6.xml" ContentType="application/vnd.openxmlformats-officedocument.drawingml.diagramColors+xml"/>
  <Override PartName="/ppt/slides/slide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diagrams/drawing5.xml" ContentType="application/vnd.ms-office.drawingml.diagramDrawing+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notesSlides/notesSlide1.xml" ContentType="application/vnd.openxmlformats-officedocument.presentationml.notesSlide+xml"/>
  <Override PartName="/ppt/diagrams/colors2.xml" ContentType="application/vnd.openxmlformats-officedocument.drawingml.diagramColors+xml"/>
  <Override PartName="/ppt/diagrams/quickStyle5.xml" ContentType="application/vnd.openxmlformats-officedocument.drawingml.diagramStyl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diagrams/drawing1.xml" ContentType="application/vnd.ms-office.drawingml.diagramDrawing+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72" r:id="rId1"/>
    <p:sldMasterId id="2147483788" r:id="rId2"/>
  </p:sldMasterIdLst>
  <p:notesMasterIdLst>
    <p:notesMasterId r:id="rId61"/>
  </p:notesMasterIdLst>
  <p:sldIdLst>
    <p:sldId id="287" r:id="rId3"/>
    <p:sldId id="274" r:id="rId4"/>
    <p:sldId id="294" r:id="rId5"/>
    <p:sldId id="295" r:id="rId6"/>
    <p:sldId id="275" r:id="rId7"/>
    <p:sldId id="276" r:id="rId8"/>
    <p:sldId id="278" r:id="rId9"/>
    <p:sldId id="296" r:id="rId10"/>
    <p:sldId id="293" r:id="rId11"/>
    <p:sldId id="289" r:id="rId12"/>
    <p:sldId id="263" r:id="rId13"/>
    <p:sldId id="264" r:id="rId14"/>
    <p:sldId id="268" r:id="rId15"/>
    <p:sldId id="280" r:id="rId16"/>
    <p:sldId id="265" r:id="rId17"/>
    <p:sldId id="338" r:id="rId18"/>
    <p:sldId id="339" r:id="rId19"/>
    <p:sldId id="340" r:id="rId20"/>
    <p:sldId id="341" r:id="rId21"/>
    <p:sldId id="342" r:id="rId22"/>
    <p:sldId id="260" r:id="rId23"/>
    <p:sldId id="281" r:id="rId24"/>
    <p:sldId id="282" r:id="rId25"/>
    <p:sldId id="283" r:id="rId26"/>
    <p:sldId id="306" r:id="rId27"/>
    <p:sldId id="307" r:id="rId28"/>
    <p:sldId id="284" r:id="rId29"/>
    <p:sldId id="285" r:id="rId30"/>
    <p:sldId id="334" r:id="rId31"/>
    <p:sldId id="270" r:id="rId32"/>
    <p:sldId id="273" r:id="rId33"/>
    <p:sldId id="330" r:id="rId34"/>
    <p:sldId id="337" r:id="rId35"/>
    <p:sldId id="331" r:id="rId36"/>
    <p:sldId id="332" r:id="rId37"/>
    <p:sldId id="333" r:id="rId38"/>
    <p:sldId id="292" r:id="rId39"/>
    <p:sldId id="291" r:id="rId40"/>
    <p:sldId id="297" r:id="rId41"/>
    <p:sldId id="298" r:id="rId42"/>
    <p:sldId id="299" r:id="rId43"/>
    <p:sldId id="300" r:id="rId44"/>
    <p:sldId id="335" r:id="rId45"/>
    <p:sldId id="301" r:id="rId46"/>
    <p:sldId id="336" r:id="rId47"/>
    <p:sldId id="303" r:id="rId48"/>
    <p:sldId id="302" r:id="rId49"/>
    <p:sldId id="305" r:id="rId50"/>
    <p:sldId id="271" r:id="rId51"/>
    <p:sldId id="316" r:id="rId52"/>
    <p:sldId id="317" r:id="rId53"/>
    <p:sldId id="318" r:id="rId54"/>
    <p:sldId id="321" r:id="rId55"/>
    <p:sldId id="324" r:id="rId56"/>
    <p:sldId id="325" r:id="rId57"/>
    <p:sldId id="328" r:id="rId58"/>
    <p:sldId id="327" r:id="rId59"/>
    <p:sldId id="290" r:id="rId60"/>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Verdana" pitchFamily="34" charset="0"/>
        <a:ea typeface="+mn-ea"/>
        <a:cs typeface="Arial" charset="0"/>
      </a:defRPr>
    </a:lvl1pPr>
    <a:lvl2pPr marL="457200" algn="l" rtl="0" fontAlgn="base">
      <a:spcBef>
        <a:spcPct val="0"/>
      </a:spcBef>
      <a:spcAft>
        <a:spcPct val="0"/>
      </a:spcAft>
      <a:defRPr kern="1200">
        <a:solidFill>
          <a:schemeClr val="tx1"/>
        </a:solidFill>
        <a:latin typeface="Verdana" pitchFamily="34" charset="0"/>
        <a:ea typeface="+mn-ea"/>
        <a:cs typeface="Arial" charset="0"/>
      </a:defRPr>
    </a:lvl2pPr>
    <a:lvl3pPr marL="914400" algn="l" rtl="0" fontAlgn="base">
      <a:spcBef>
        <a:spcPct val="0"/>
      </a:spcBef>
      <a:spcAft>
        <a:spcPct val="0"/>
      </a:spcAft>
      <a:defRPr kern="1200">
        <a:solidFill>
          <a:schemeClr val="tx1"/>
        </a:solidFill>
        <a:latin typeface="Verdana" pitchFamily="34" charset="0"/>
        <a:ea typeface="+mn-ea"/>
        <a:cs typeface="Arial" charset="0"/>
      </a:defRPr>
    </a:lvl3pPr>
    <a:lvl4pPr marL="1371600" algn="l" rtl="0" fontAlgn="base">
      <a:spcBef>
        <a:spcPct val="0"/>
      </a:spcBef>
      <a:spcAft>
        <a:spcPct val="0"/>
      </a:spcAft>
      <a:defRPr kern="1200">
        <a:solidFill>
          <a:schemeClr val="tx1"/>
        </a:solidFill>
        <a:latin typeface="Verdana" pitchFamily="34" charset="0"/>
        <a:ea typeface="+mn-ea"/>
        <a:cs typeface="Arial" charset="0"/>
      </a:defRPr>
    </a:lvl4pPr>
    <a:lvl5pPr marL="1828800" algn="l" rtl="0" fontAlgn="base">
      <a:spcBef>
        <a:spcPct val="0"/>
      </a:spcBef>
      <a:spcAft>
        <a:spcPct val="0"/>
      </a:spcAft>
      <a:defRPr kern="1200">
        <a:solidFill>
          <a:schemeClr val="tx1"/>
        </a:solidFill>
        <a:latin typeface="Verdana" pitchFamily="34" charset="0"/>
        <a:ea typeface="+mn-ea"/>
        <a:cs typeface="Arial" charset="0"/>
      </a:defRPr>
    </a:lvl5pPr>
    <a:lvl6pPr marL="2286000" algn="l" defTabSz="914400" rtl="0" eaLnBrk="1" latinLnBrk="0" hangingPunct="1">
      <a:defRPr kern="1200">
        <a:solidFill>
          <a:schemeClr val="tx1"/>
        </a:solidFill>
        <a:latin typeface="Verdana" pitchFamily="34" charset="0"/>
        <a:ea typeface="+mn-ea"/>
        <a:cs typeface="Arial" charset="0"/>
      </a:defRPr>
    </a:lvl6pPr>
    <a:lvl7pPr marL="2743200" algn="l" defTabSz="914400" rtl="0" eaLnBrk="1" latinLnBrk="0" hangingPunct="1">
      <a:defRPr kern="1200">
        <a:solidFill>
          <a:schemeClr val="tx1"/>
        </a:solidFill>
        <a:latin typeface="Verdana" pitchFamily="34" charset="0"/>
        <a:ea typeface="+mn-ea"/>
        <a:cs typeface="Arial" charset="0"/>
      </a:defRPr>
    </a:lvl7pPr>
    <a:lvl8pPr marL="3200400" algn="l" defTabSz="914400" rtl="0" eaLnBrk="1" latinLnBrk="0" hangingPunct="1">
      <a:defRPr kern="1200">
        <a:solidFill>
          <a:schemeClr val="tx1"/>
        </a:solidFill>
        <a:latin typeface="Verdana" pitchFamily="34" charset="0"/>
        <a:ea typeface="+mn-ea"/>
        <a:cs typeface="Arial" charset="0"/>
      </a:defRPr>
    </a:lvl8pPr>
    <a:lvl9pPr marL="3657600" algn="l" defTabSz="914400" rtl="0" eaLnBrk="1" latinLnBrk="0" hangingPunct="1">
      <a:defRPr kern="1200">
        <a:solidFill>
          <a:schemeClr val="tx1"/>
        </a:solidFill>
        <a:latin typeface="Verdana" pitchFamily="34" charset="0"/>
        <a:ea typeface="+mn-ea"/>
        <a:cs typeface="Arial" charset="0"/>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2294" autoAdjust="0"/>
  </p:normalViewPr>
  <p:slideViewPr>
    <p:cSldViewPr>
      <p:cViewPr varScale="1">
        <p:scale>
          <a:sx n="67" d="100"/>
          <a:sy n="67" d="100"/>
        </p:scale>
        <p:origin x="-1476" y="-102"/>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s>
</file>

<file path=ppt/diagrams/_rels/data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image" Target="../media/image17.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191.jpeg"/><Relationship Id="rId2" Type="http://schemas.openxmlformats.org/officeDocument/2006/relationships/image" Target="../media/image181.jpeg"/><Relationship Id="rId1" Type="http://schemas.openxmlformats.org/officeDocument/2006/relationships/image" Target="../media/image17.jp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5F05D36-E074-4254-A4C9-FBF66D5040B6}" type="doc">
      <dgm:prSet loTypeId="urn:microsoft.com/office/officeart/2008/layout/BubblePictureList" loCatId="picture" qsTypeId="urn:microsoft.com/office/officeart/2005/8/quickstyle/simple1" qsCatId="simple" csTypeId="urn:microsoft.com/office/officeart/2005/8/colors/colorful5" csCatId="colorful" phldr="1"/>
      <dgm:spPr/>
      <dgm:t>
        <a:bodyPr/>
        <a:lstStyle/>
        <a:p>
          <a:endParaRPr lang="en-US"/>
        </a:p>
      </dgm:t>
    </dgm:pt>
    <dgm:pt modelId="{5BBC307F-C493-4E0F-8DDC-0FAAFD1D9CA4}">
      <dgm:prSet/>
      <dgm:spPr/>
      <dgm:t>
        <a:bodyPr/>
        <a:lstStyle/>
        <a:p>
          <a:pPr rtl="0"/>
          <a:r>
            <a:rPr lang="en-US" smtClean="0">
              <a:latin typeface="Calibri" pitchFamily="34" charset="0"/>
            </a:rPr>
            <a:t>Non-profit organization</a:t>
          </a:r>
          <a:endParaRPr lang="en-US">
            <a:latin typeface="Calibri" pitchFamily="34" charset="0"/>
          </a:endParaRPr>
        </a:p>
      </dgm:t>
    </dgm:pt>
    <dgm:pt modelId="{AB5BEF68-84EE-47A3-A3F3-8361E5DE7E78}" type="parTrans" cxnId="{5389C02D-0364-4F12-8513-1DD2C922303C}">
      <dgm:prSet/>
      <dgm:spPr/>
      <dgm:t>
        <a:bodyPr/>
        <a:lstStyle/>
        <a:p>
          <a:endParaRPr lang="en-US">
            <a:latin typeface="Calibri" pitchFamily="34" charset="0"/>
          </a:endParaRPr>
        </a:p>
      </dgm:t>
    </dgm:pt>
    <dgm:pt modelId="{E880F9A4-1874-4376-9A52-60AA7E7A4977}" type="sibTrans" cxnId="{5389C02D-0364-4F12-8513-1DD2C922303C}">
      <dgm:prSet/>
      <dgm:spPr>
        <a:blipFill>
          <a:blip xmlns:r="http://schemas.openxmlformats.org/officeDocument/2006/relationships" r:embed="rId1">
            <a:extLst>
              <a:ext uri="{28A0092B-C50C-407E-A947-70E740481C1C}">
                <a14:useLocalDpi xmlns="" xmlns:a14="http://schemas.microsoft.com/office/drawing/2010/main" val="0"/>
              </a:ext>
            </a:extLst>
          </a:blip>
          <a:srcRect/>
          <a:stretch>
            <a:fillRect l="-25000" r="-25000"/>
          </a:stretch>
        </a:blipFill>
      </dgm:spPr>
      <dgm:t>
        <a:bodyPr/>
        <a:lstStyle/>
        <a:p>
          <a:endParaRPr lang="en-US">
            <a:latin typeface="Calibri" pitchFamily="34" charset="0"/>
          </a:endParaRPr>
        </a:p>
      </dgm:t>
    </dgm:pt>
    <dgm:pt modelId="{1E18F345-39B6-4EEF-B8DD-387FEC2D6AA3}">
      <dgm:prSet/>
      <dgm:spPr/>
      <dgm:t>
        <a:bodyPr/>
        <a:lstStyle/>
        <a:p>
          <a:pPr rtl="0"/>
          <a:r>
            <a:rPr lang="en-US" smtClean="0">
              <a:latin typeface="Calibri" pitchFamily="34" charset="0"/>
            </a:rPr>
            <a:t>Started in 1999</a:t>
          </a:r>
          <a:endParaRPr lang="en-US">
            <a:latin typeface="Calibri" pitchFamily="34" charset="0"/>
          </a:endParaRPr>
        </a:p>
      </dgm:t>
    </dgm:pt>
    <dgm:pt modelId="{105D7C7D-403F-4568-A3A7-1120272A9168}" type="parTrans" cxnId="{DE3FDE16-14DB-4345-89D4-9F595DB69611}">
      <dgm:prSet/>
      <dgm:spPr/>
      <dgm:t>
        <a:bodyPr/>
        <a:lstStyle/>
        <a:p>
          <a:endParaRPr lang="en-US">
            <a:latin typeface="Calibri" pitchFamily="34" charset="0"/>
          </a:endParaRPr>
        </a:p>
      </dgm:t>
    </dgm:pt>
    <dgm:pt modelId="{BEC51A51-045E-4B89-BF90-AA1612756712}" type="sibTrans" cxnId="{DE3FDE16-14DB-4345-89D4-9F595DB69611}">
      <dgm:prSet/>
      <dgm:spPr>
        <a:blipFill>
          <a:blip xmlns:r="http://schemas.openxmlformats.org/officeDocument/2006/relationships" r:embed="rId2" cstate="print">
            <a:extLst>
              <a:ext uri="{28A0092B-C50C-407E-A947-70E740481C1C}">
                <a14:useLocalDpi xmlns="" xmlns:a14="http://schemas.microsoft.com/office/drawing/2010/main" val="0"/>
              </a:ext>
            </a:extLst>
          </a:blip>
          <a:srcRect/>
          <a:stretch>
            <a:fillRect l="-25000" r="-25000"/>
          </a:stretch>
        </a:blipFill>
      </dgm:spPr>
      <dgm:t>
        <a:bodyPr/>
        <a:lstStyle/>
        <a:p>
          <a:endParaRPr lang="en-US">
            <a:latin typeface="Calibri" pitchFamily="34" charset="0"/>
          </a:endParaRPr>
        </a:p>
      </dgm:t>
    </dgm:pt>
    <dgm:pt modelId="{D84AC971-F49D-4002-973C-223A7CD72B8B}">
      <dgm:prSet/>
      <dgm:spPr/>
      <dgm:t>
        <a:bodyPr/>
        <a:lstStyle/>
        <a:p>
          <a:pPr rtl="0"/>
          <a:r>
            <a:rPr lang="en-US" smtClean="0">
              <a:latin typeface="Calibri" pitchFamily="34" charset="0"/>
            </a:rPr>
            <a:t>Officially established in 2003</a:t>
          </a:r>
          <a:endParaRPr lang="en-US">
            <a:latin typeface="Calibri" pitchFamily="34" charset="0"/>
          </a:endParaRPr>
        </a:p>
      </dgm:t>
    </dgm:pt>
    <dgm:pt modelId="{79FDC3BE-74D4-4014-9A7F-062ACF9F4281}" type="parTrans" cxnId="{FA981D27-8E58-433F-A180-414E1CFC5B55}">
      <dgm:prSet/>
      <dgm:spPr/>
      <dgm:t>
        <a:bodyPr/>
        <a:lstStyle/>
        <a:p>
          <a:endParaRPr lang="en-US">
            <a:latin typeface="Calibri" pitchFamily="34" charset="0"/>
          </a:endParaRPr>
        </a:p>
      </dgm:t>
    </dgm:pt>
    <dgm:pt modelId="{EA95E371-BE45-4ACB-9A7A-3F203B92F3C3}" type="sibTrans" cxnId="{FA981D27-8E58-433F-A180-414E1CFC5B55}">
      <dgm:prSet/>
      <dgm:spPr>
        <a:blipFill>
          <a:blip xmlns:r="http://schemas.openxmlformats.org/officeDocument/2006/relationships" r:embed="rId3" cstate="print">
            <a:extLst>
              <a:ext uri="{28A0092B-C50C-407E-A947-70E740481C1C}">
                <a14:useLocalDpi xmlns="" xmlns:a14="http://schemas.microsoft.com/office/drawing/2010/main" val="0"/>
              </a:ext>
            </a:extLst>
          </a:blip>
          <a:srcRect/>
          <a:stretch>
            <a:fillRect l="-26000" r="-26000"/>
          </a:stretch>
        </a:blipFill>
      </dgm:spPr>
      <dgm:t>
        <a:bodyPr/>
        <a:lstStyle/>
        <a:p>
          <a:endParaRPr lang="en-US">
            <a:latin typeface="Calibri" pitchFamily="34" charset="0"/>
          </a:endParaRPr>
        </a:p>
      </dgm:t>
    </dgm:pt>
    <dgm:pt modelId="{66C6C3D0-A179-4AC9-A194-B7C536F248E9}" type="pres">
      <dgm:prSet presAssocID="{45F05D36-E074-4254-A4C9-FBF66D5040B6}" presName="Name0" presStyleCnt="0">
        <dgm:presLayoutVars>
          <dgm:chMax val="8"/>
          <dgm:chPref val="8"/>
          <dgm:dir/>
        </dgm:presLayoutVars>
      </dgm:prSet>
      <dgm:spPr/>
      <dgm:t>
        <a:bodyPr/>
        <a:lstStyle/>
        <a:p>
          <a:endParaRPr lang="en-US"/>
        </a:p>
      </dgm:t>
    </dgm:pt>
    <dgm:pt modelId="{0EEAC08E-7F24-4CE2-B923-3A9DC489B9EF}" type="pres">
      <dgm:prSet presAssocID="{5BBC307F-C493-4E0F-8DDC-0FAAFD1D9CA4}" presName="parent_text_1" presStyleLbl="revTx" presStyleIdx="0" presStyleCnt="3">
        <dgm:presLayoutVars>
          <dgm:chMax val="0"/>
          <dgm:chPref val="0"/>
          <dgm:bulletEnabled val="1"/>
        </dgm:presLayoutVars>
      </dgm:prSet>
      <dgm:spPr/>
      <dgm:t>
        <a:bodyPr/>
        <a:lstStyle/>
        <a:p>
          <a:endParaRPr lang="en-US"/>
        </a:p>
      </dgm:t>
    </dgm:pt>
    <dgm:pt modelId="{09456B13-D000-4655-89C1-4C2BB3E16014}" type="pres">
      <dgm:prSet presAssocID="{5BBC307F-C493-4E0F-8DDC-0FAAFD1D9CA4}" presName="image_accent_1" presStyleCnt="0"/>
      <dgm:spPr/>
      <dgm:t>
        <a:bodyPr/>
        <a:lstStyle/>
        <a:p>
          <a:endParaRPr lang="en-US"/>
        </a:p>
      </dgm:t>
    </dgm:pt>
    <dgm:pt modelId="{05147890-018C-49A7-9517-94115CB84AD6}" type="pres">
      <dgm:prSet presAssocID="{5BBC307F-C493-4E0F-8DDC-0FAAFD1D9CA4}" presName="imageAccentRepeatNode" presStyleLbl="alignNode1" presStyleIdx="0" presStyleCnt="6"/>
      <dgm:spPr/>
      <dgm:t>
        <a:bodyPr/>
        <a:lstStyle/>
        <a:p>
          <a:endParaRPr lang="en-US"/>
        </a:p>
      </dgm:t>
    </dgm:pt>
    <dgm:pt modelId="{7B78DE97-C6E7-46AB-A5BA-DE94878409BF}" type="pres">
      <dgm:prSet presAssocID="{5BBC307F-C493-4E0F-8DDC-0FAAFD1D9CA4}" presName="accent_1" presStyleLbl="alignNode1" presStyleIdx="1" presStyleCnt="6"/>
      <dgm:spPr/>
      <dgm:t>
        <a:bodyPr/>
        <a:lstStyle/>
        <a:p>
          <a:endParaRPr lang="en-US"/>
        </a:p>
      </dgm:t>
    </dgm:pt>
    <dgm:pt modelId="{82300C57-5D62-474C-9EB2-CFF462217CD1}" type="pres">
      <dgm:prSet presAssocID="{E880F9A4-1874-4376-9A52-60AA7E7A4977}" presName="image_1" presStyleCnt="0"/>
      <dgm:spPr/>
      <dgm:t>
        <a:bodyPr/>
        <a:lstStyle/>
        <a:p>
          <a:endParaRPr lang="en-US"/>
        </a:p>
      </dgm:t>
    </dgm:pt>
    <dgm:pt modelId="{969251C4-5D79-4805-A4A8-CFDC8F1C6B7C}" type="pres">
      <dgm:prSet presAssocID="{E880F9A4-1874-4376-9A52-60AA7E7A4977}" presName="imageRepeatNode" presStyleLbl="fgImgPlace1" presStyleIdx="0" presStyleCnt="3"/>
      <dgm:spPr/>
      <dgm:t>
        <a:bodyPr/>
        <a:lstStyle/>
        <a:p>
          <a:endParaRPr lang="en-US"/>
        </a:p>
      </dgm:t>
    </dgm:pt>
    <dgm:pt modelId="{8734F13D-D36E-4254-B372-3E79492F60E2}" type="pres">
      <dgm:prSet presAssocID="{1E18F345-39B6-4EEF-B8DD-387FEC2D6AA3}" presName="parent_text_2" presStyleLbl="revTx" presStyleIdx="1" presStyleCnt="3">
        <dgm:presLayoutVars>
          <dgm:chMax val="0"/>
          <dgm:chPref val="0"/>
          <dgm:bulletEnabled val="1"/>
        </dgm:presLayoutVars>
      </dgm:prSet>
      <dgm:spPr/>
      <dgm:t>
        <a:bodyPr/>
        <a:lstStyle/>
        <a:p>
          <a:endParaRPr lang="en-US"/>
        </a:p>
      </dgm:t>
    </dgm:pt>
    <dgm:pt modelId="{F5BF0930-D711-488C-9566-B1777FF1E8FC}" type="pres">
      <dgm:prSet presAssocID="{1E18F345-39B6-4EEF-B8DD-387FEC2D6AA3}" presName="image_accent_2" presStyleCnt="0"/>
      <dgm:spPr/>
      <dgm:t>
        <a:bodyPr/>
        <a:lstStyle/>
        <a:p>
          <a:endParaRPr lang="en-US"/>
        </a:p>
      </dgm:t>
    </dgm:pt>
    <dgm:pt modelId="{8D9D863E-65B2-4D96-B474-CFF3FA68A89B}" type="pres">
      <dgm:prSet presAssocID="{1E18F345-39B6-4EEF-B8DD-387FEC2D6AA3}" presName="imageAccentRepeatNode" presStyleLbl="alignNode1" presStyleIdx="2" presStyleCnt="6"/>
      <dgm:spPr/>
      <dgm:t>
        <a:bodyPr/>
        <a:lstStyle/>
        <a:p>
          <a:endParaRPr lang="en-US"/>
        </a:p>
      </dgm:t>
    </dgm:pt>
    <dgm:pt modelId="{43415560-5E07-41C9-9766-16DC04008109}" type="pres">
      <dgm:prSet presAssocID="{BEC51A51-045E-4B89-BF90-AA1612756712}" presName="image_2" presStyleCnt="0"/>
      <dgm:spPr/>
      <dgm:t>
        <a:bodyPr/>
        <a:lstStyle/>
        <a:p>
          <a:endParaRPr lang="en-US"/>
        </a:p>
      </dgm:t>
    </dgm:pt>
    <dgm:pt modelId="{059DE140-17FB-4D8D-BE10-F98BE60EFE75}" type="pres">
      <dgm:prSet presAssocID="{BEC51A51-045E-4B89-BF90-AA1612756712}" presName="imageRepeatNode" presStyleLbl="fgImgPlace1" presStyleIdx="1" presStyleCnt="3"/>
      <dgm:spPr/>
      <dgm:t>
        <a:bodyPr/>
        <a:lstStyle/>
        <a:p>
          <a:endParaRPr lang="en-US"/>
        </a:p>
      </dgm:t>
    </dgm:pt>
    <dgm:pt modelId="{31C71244-ABF6-4AEB-8956-9E765762E05D}" type="pres">
      <dgm:prSet presAssocID="{D84AC971-F49D-4002-973C-223A7CD72B8B}" presName="image_accent_3" presStyleCnt="0"/>
      <dgm:spPr/>
      <dgm:t>
        <a:bodyPr/>
        <a:lstStyle/>
        <a:p>
          <a:endParaRPr lang="en-US"/>
        </a:p>
      </dgm:t>
    </dgm:pt>
    <dgm:pt modelId="{F375046D-CC3A-4FDC-B3D5-1F20D4E99270}" type="pres">
      <dgm:prSet presAssocID="{D84AC971-F49D-4002-973C-223A7CD72B8B}" presName="imageAccentRepeatNode" presStyleLbl="alignNode1" presStyleIdx="3" presStyleCnt="6"/>
      <dgm:spPr/>
      <dgm:t>
        <a:bodyPr/>
        <a:lstStyle/>
        <a:p>
          <a:endParaRPr lang="en-US"/>
        </a:p>
      </dgm:t>
    </dgm:pt>
    <dgm:pt modelId="{C8D2A2E6-C7AA-43B0-B88A-BCA4888F0B4E}" type="pres">
      <dgm:prSet presAssocID="{D84AC971-F49D-4002-973C-223A7CD72B8B}" presName="parent_text_3" presStyleLbl="revTx" presStyleIdx="2" presStyleCnt="3">
        <dgm:presLayoutVars>
          <dgm:chMax val="0"/>
          <dgm:chPref val="0"/>
          <dgm:bulletEnabled val="1"/>
        </dgm:presLayoutVars>
      </dgm:prSet>
      <dgm:spPr/>
      <dgm:t>
        <a:bodyPr/>
        <a:lstStyle/>
        <a:p>
          <a:endParaRPr lang="en-US"/>
        </a:p>
      </dgm:t>
    </dgm:pt>
    <dgm:pt modelId="{CAFF8C63-6F98-4DFD-88FA-0A5B13B39DEF}" type="pres">
      <dgm:prSet presAssocID="{D84AC971-F49D-4002-973C-223A7CD72B8B}" presName="accent_2" presStyleLbl="alignNode1" presStyleIdx="4" presStyleCnt="6"/>
      <dgm:spPr/>
      <dgm:t>
        <a:bodyPr/>
        <a:lstStyle/>
        <a:p>
          <a:endParaRPr lang="en-US"/>
        </a:p>
      </dgm:t>
    </dgm:pt>
    <dgm:pt modelId="{C79DE36C-5920-4989-B046-72186658C169}" type="pres">
      <dgm:prSet presAssocID="{D84AC971-F49D-4002-973C-223A7CD72B8B}" presName="accent_3" presStyleLbl="alignNode1" presStyleIdx="5" presStyleCnt="6"/>
      <dgm:spPr/>
      <dgm:t>
        <a:bodyPr/>
        <a:lstStyle/>
        <a:p>
          <a:endParaRPr lang="en-US"/>
        </a:p>
      </dgm:t>
    </dgm:pt>
    <dgm:pt modelId="{5654C497-D365-4A0F-B785-ED7814945593}" type="pres">
      <dgm:prSet presAssocID="{EA95E371-BE45-4ACB-9A7A-3F203B92F3C3}" presName="image_3" presStyleCnt="0"/>
      <dgm:spPr/>
      <dgm:t>
        <a:bodyPr/>
        <a:lstStyle/>
        <a:p>
          <a:endParaRPr lang="en-US"/>
        </a:p>
      </dgm:t>
    </dgm:pt>
    <dgm:pt modelId="{3EA72E4F-341B-44C2-BCFB-61A44B203DCE}" type="pres">
      <dgm:prSet presAssocID="{EA95E371-BE45-4ACB-9A7A-3F203B92F3C3}" presName="imageRepeatNode" presStyleLbl="fgImgPlace1" presStyleIdx="2" presStyleCnt="3"/>
      <dgm:spPr/>
      <dgm:t>
        <a:bodyPr/>
        <a:lstStyle/>
        <a:p>
          <a:endParaRPr lang="en-US"/>
        </a:p>
      </dgm:t>
    </dgm:pt>
  </dgm:ptLst>
  <dgm:cxnLst>
    <dgm:cxn modelId="{69B0F7E8-329B-450C-9CAC-77E6E100FBBC}" type="presOf" srcId="{EA95E371-BE45-4ACB-9A7A-3F203B92F3C3}" destId="{3EA72E4F-341B-44C2-BCFB-61A44B203DCE}" srcOrd="0" destOrd="0" presId="urn:microsoft.com/office/officeart/2008/layout/BubblePictureList"/>
    <dgm:cxn modelId="{7C7B8EAB-35A7-4E35-B065-3001C7D3178B}" type="presOf" srcId="{45F05D36-E074-4254-A4C9-FBF66D5040B6}" destId="{66C6C3D0-A179-4AC9-A194-B7C536F248E9}" srcOrd="0" destOrd="0" presId="urn:microsoft.com/office/officeart/2008/layout/BubblePictureList"/>
    <dgm:cxn modelId="{FA981D27-8E58-433F-A180-414E1CFC5B55}" srcId="{45F05D36-E074-4254-A4C9-FBF66D5040B6}" destId="{D84AC971-F49D-4002-973C-223A7CD72B8B}" srcOrd="2" destOrd="0" parTransId="{79FDC3BE-74D4-4014-9A7F-062ACF9F4281}" sibTransId="{EA95E371-BE45-4ACB-9A7A-3F203B92F3C3}"/>
    <dgm:cxn modelId="{628AD09D-7AC5-47C3-90DB-5B7C2256B651}" type="presOf" srcId="{5BBC307F-C493-4E0F-8DDC-0FAAFD1D9CA4}" destId="{0EEAC08E-7F24-4CE2-B923-3A9DC489B9EF}" srcOrd="0" destOrd="0" presId="urn:microsoft.com/office/officeart/2008/layout/BubblePictureList"/>
    <dgm:cxn modelId="{9736B5BF-5B22-487F-96CA-7C07DA784B70}" type="presOf" srcId="{E880F9A4-1874-4376-9A52-60AA7E7A4977}" destId="{969251C4-5D79-4805-A4A8-CFDC8F1C6B7C}" srcOrd="0" destOrd="0" presId="urn:microsoft.com/office/officeart/2008/layout/BubblePictureList"/>
    <dgm:cxn modelId="{5389C02D-0364-4F12-8513-1DD2C922303C}" srcId="{45F05D36-E074-4254-A4C9-FBF66D5040B6}" destId="{5BBC307F-C493-4E0F-8DDC-0FAAFD1D9CA4}" srcOrd="0" destOrd="0" parTransId="{AB5BEF68-84EE-47A3-A3F3-8361E5DE7E78}" sibTransId="{E880F9A4-1874-4376-9A52-60AA7E7A4977}"/>
    <dgm:cxn modelId="{D33EB739-D755-43B7-8681-05ED3F288693}" type="presOf" srcId="{1E18F345-39B6-4EEF-B8DD-387FEC2D6AA3}" destId="{8734F13D-D36E-4254-B372-3E79492F60E2}" srcOrd="0" destOrd="0" presId="urn:microsoft.com/office/officeart/2008/layout/BubblePictureList"/>
    <dgm:cxn modelId="{37204ED3-1CE5-4ECA-A84F-BA3A08179BB7}" type="presOf" srcId="{D84AC971-F49D-4002-973C-223A7CD72B8B}" destId="{C8D2A2E6-C7AA-43B0-B88A-BCA4888F0B4E}" srcOrd="0" destOrd="0" presId="urn:microsoft.com/office/officeart/2008/layout/BubblePictureList"/>
    <dgm:cxn modelId="{7C1F4246-13BF-4E3D-848D-76A6866E0CFA}" type="presOf" srcId="{BEC51A51-045E-4B89-BF90-AA1612756712}" destId="{059DE140-17FB-4D8D-BE10-F98BE60EFE75}" srcOrd="0" destOrd="0" presId="urn:microsoft.com/office/officeart/2008/layout/BubblePictureList"/>
    <dgm:cxn modelId="{DE3FDE16-14DB-4345-89D4-9F595DB69611}" srcId="{45F05D36-E074-4254-A4C9-FBF66D5040B6}" destId="{1E18F345-39B6-4EEF-B8DD-387FEC2D6AA3}" srcOrd="1" destOrd="0" parTransId="{105D7C7D-403F-4568-A3A7-1120272A9168}" sibTransId="{BEC51A51-045E-4B89-BF90-AA1612756712}"/>
    <dgm:cxn modelId="{3676C874-8E5B-4BF7-88B2-58C59D4E65DC}" type="presParOf" srcId="{66C6C3D0-A179-4AC9-A194-B7C536F248E9}" destId="{0EEAC08E-7F24-4CE2-B923-3A9DC489B9EF}" srcOrd="0" destOrd="0" presId="urn:microsoft.com/office/officeart/2008/layout/BubblePictureList"/>
    <dgm:cxn modelId="{50BBE827-9760-4362-99EA-3D6AB7848509}" type="presParOf" srcId="{66C6C3D0-A179-4AC9-A194-B7C536F248E9}" destId="{09456B13-D000-4655-89C1-4C2BB3E16014}" srcOrd="1" destOrd="0" presId="urn:microsoft.com/office/officeart/2008/layout/BubblePictureList"/>
    <dgm:cxn modelId="{C5BF531E-706B-4C79-A9FA-349D6E1903C2}" type="presParOf" srcId="{09456B13-D000-4655-89C1-4C2BB3E16014}" destId="{05147890-018C-49A7-9517-94115CB84AD6}" srcOrd="0" destOrd="0" presId="urn:microsoft.com/office/officeart/2008/layout/BubblePictureList"/>
    <dgm:cxn modelId="{67C2AC36-F876-4F55-AAB8-04490A201E02}" type="presParOf" srcId="{66C6C3D0-A179-4AC9-A194-B7C536F248E9}" destId="{7B78DE97-C6E7-46AB-A5BA-DE94878409BF}" srcOrd="2" destOrd="0" presId="urn:microsoft.com/office/officeart/2008/layout/BubblePictureList"/>
    <dgm:cxn modelId="{7EFC6056-16A3-4140-94A9-74B13E6147B7}" type="presParOf" srcId="{66C6C3D0-A179-4AC9-A194-B7C536F248E9}" destId="{82300C57-5D62-474C-9EB2-CFF462217CD1}" srcOrd="3" destOrd="0" presId="urn:microsoft.com/office/officeart/2008/layout/BubblePictureList"/>
    <dgm:cxn modelId="{F4E3485C-3746-4A01-B66E-06B8CB579A2B}" type="presParOf" srcId="{82300C57-5D62-474C-9EB2-CFF462217CD1}" destId="{969251C4-5D79-4805-A4A8-CFDC8F1C6B7C}" srcOrd="0" destOrd="0" presId="urn:microsoft.com/office/officeart/2008/layout/BubblePictureList"/>
    <dgm:cxn modelId="{2A3E477A-E2C6-4409-805E-417F1AA5C504}" type="presParOf" srcId="{66C6C3D0-A179-4AC9-A194-B7C536F248E9}" destId="{8734F13D-D36E-4254-B372-3E79492F60E2}" srcOrd="4" destOrd="0" presId="urn:microsoft.com/office/officeart/2008/layout/BubblePictureList"/>
    <dgm:cxn modelId="{91438FCB-E017-415A-97BA-0841559B1BB5}" type="presParOf" srcId="{66C6C3D0-A179-4AC9-A194-B7C536F248E9}" destId="{F5BF0930-D711-488C-9566-B1777FF1E8FC}" srcOrd="5" destOrd="0" presId="urn:microsoft.com/office/officeart/2008/layout/BubblePictureList"/>
    <dgm:cxn modelId="{ECD52B8D-4A62-46EC-8CF6-DFFC8759DE45}" type="presParOf" srcId="{F5BF0930-D711-488C-9566-B1777FF1E8FC}" destId="{8D9D863E-65B2-4D96-B474-CFF3FA68A89B}" srcOrd="0" destOrd="0" presId="urn:microsoft.com/office/officeart/2008/layout/BubblePictureList"/>
    <dgm:cxn modelId="{77D5B512-137D-4A50-AC69-F117E4EA98E0}" type="presParOf" srcId="{66C6C3D0-A179-4AC9-A194-B7C536F248E9}" destId="{43415560-5E07-41C9-9766-16DC04008109}" srcOrd="6" destOrd="0" presId="urn:microsoft.com/office/officeart/2008/layout/BubblePictureList"/>
    <dgm:cxn modelId="{6FD9C6DB-F6FD-4FDA-A4BA-072C49F3BC97}" type="presParOf" srcId="{43415560-5E07-41C9-9766-16DC04008109}" destId="{059DE140-17FB-4D8D-BE10-F98BE60EFE75}" srcOrd="0" destOrd="0" presId="urn:microsoft.com/office/officeart/2008/layout/BubblePictureList"/>
    <dgm:cxn modelId="{73D074E6-E9C4-4F04-904B-947403E5FA66}" type="presParOf" srcId="{66C6C3D0-A179-4AC9-A194-B7C536F248E9}" destId="{31C71244-ABF6-4AEB-8956-9E765762E05D}" srcOrd="7" destOrd="0" presId="urn:microsoft.com/office/officeart/2008/layout/BubblePictureList"/>
    <dgm:cxn modelId="{335C3D39-03CD-47B4-B239-2A9BA0DAB660}" type="presParOf" srcId="{31C71244-ABF6-4AEB-8956-9E765762E05D}" destId="{F375046D-CC3A-4FDC-B3D5-1F20D4E99270}" srcOrd="0" destOrd="0" presId="urn:microsoft.com/office/officeart/2008/layout/BubblePictureList"/>
    <dgm:cxn modelId="{B2568F6B-9A85-435F-85E0-8FBFB1FAD4EF}" type="presParOf" srcId="{66C6C3D0-A179-4AC9-A194-B7C536F248E9}" destId="{C8D2A2E6-C7AA-43B0-B88A-BCA4888F0B4E}" srcOrd="8" destOrd="0" presId="urn:microsoft.com/office/officeart/2008/layout/BubblePictureList"/>
    <dgm:cxn modelId="{9BA1E76E-AD3D-452C-ABE8-F3AF20E9C043}" type="presParOf" srcId="{66C6C3D0-A179-4AC9-A194-B7C536F248E9}" destId="{CAFF8C63-6F98-4DFD-88FA-0A5B13B39DEF}" srcOrd="9" destOrd="0" presId="urn:microsoft.com/office/officeart/2008/layout/BubblePictureList"/>
    <dgm:cxn modelId="{9EF9F81B-E9AA-41D1-AF35-2BB408660635}" type="presParOf" srcId="{66C6C3D0-A179-4AC9-A194-B7C536F248E9}" destId="{C79DE36C-5920-4989-B046-72186658C169}" srcOrd="10" destOrd="0" presId="urn:microsoft.com/office/officeart/2008/layout/BubblePictureList"/>
    <dgm:cxn modelId="{9B06CD7B-5B92-4876-98E1-414282EAA31F}" type="presParOf" srcId="{66C6C3D0-A179-4AC9-A194-B7C536F248E9}" destId="{5654C497-D365-4A0F-B785-ED7814945593}" srcOrd="11" destOrd="0" presId="urn:microsoft.com/office/officeart/2008/layout/BubblePictureList"/>
    <dgm:cxn modelId="{39B51658-0C57-4B5A-A6CB-02315CA2FC44}" type="presParOf" srcId="{5654C497-D365-4A0F-B785-ED7814945593}" destId="{3EA72E4F-341B-44C2-BCFB-61A44B203DCE}" srcOrd="0" destOrd="0" presId="urn:microsoft.com/office/officeart/2008/layout/BubblePictureList"/>
  </dgm:cxnLst>
  <dgm:bg/>
  <dgm:whole/>
  <dgm:extLst>
    <a:ext uri="http://schemas.microsoft.com/office/drawing/2008/diagram">
      <dsp:dataModelExt xmlns=""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4E63E8A-8BFB-4053-B8AF-226F5AC6C2FA}" type="doc">
      <dgm:prSet loTypeId="urn:microsoft.com/office/officeart/2005/8/layout/funnel1" loCatId="relationship" qsTypeId="urn:microsoft.com/office/officeart/2005/8/quickstyle/simple5" qsCatId="simple" csTypeId="urn:microsoft.com/office/officeart/2005/8/colors/colorful2" csCatId="colorful" phldr="1"/>
      <dgm:spPr/>
      <dgm:t>
        <a:bodyPr/>
        <a:lstStyle/>
        <a:p>
          <a:endParaRPr lang="en-US"/>
        </a:p>
      </dgm:t>
    </dgm:pt>
    <dgm:pt modelId="{65BCC0F3-8CCE-4FFF-B7A5-E1E037632CBA}">
      <dgm:prSet phldrT="[Text]"/>
      <dgm:spPr/>
      <dgm:t>
        <a:bodyPr/>
        <a:lstStyle/>
        <a:p>
          <a:r>
            <a:rPr lang="en-US" b="1" dirty="0" smtClean="0">
              <a:solidFill>
                <a:schemeClr val="tx1"/>
              </a:solidFill>
              <a:latin typeface="Calibri" pitchFamily="34" charset="0"/>
            </a:rPr>
            <a:t>ICT</a:t>
          </a:r>
          <a:endParaRPr lang="en-US" b="1" dirty="0">
            <a:solidFill>
              <a:schemeClr val="tx1"/>
            </a:solidFill>
            <a:latin typeface="Calibri" pitchFamily="34" charset="0"/>
          </a:endParaRPr>
        </a:p>
      </dgm:t>
    </dgm:pt>
    <dgm:pt modelId="{F7C12723-A5CD-4EF4-883E-513281FB813C}" type="parTrans" cxnId="{79541ED5-AF7F-4637-AB29-11A10E31700E}">
      <dgm:prSet/>
      <dgm:spPr/>
      <dgm:t>
        <a:bodyPr/>
        <a:lstStyle/>
        <a:p>
          <a:endParaRPr lang="en-US" b="1">
            <a:solidFill>
              <a:schemeClr val="tx1"/>
            </a:solidFill>
            <a:latin typeface="Calibri" pitchFamily="34" charset="0"/>
          </a:endParaRPr>
        </a:p>
      </dgm:t>
    </dgm:pt>
    <dgm:pt modelId="{F4B0A753-E69A-48B8-8092-772823DF7B96}" type="sibTrans" cxnId="{79541ED5-AF7F-4637-AB29-11A10E31700E}">
      <dgm:prSet/>
      <dgm:spPr/>
      <dgm:t>
        <a:bodyPr/>
        <a:lstStyle/>
        <a:p>
          <a:endParaRPr lang="en-US" b="1">
            <a:solidFill>
              <a:schemeClr val="tx1"/>
            </a:solidFill>
            <a:latin typeface="Calibri" pitchFamily="34" charset="0"/>
          </a:endParaRPr>
        </a:p>
      </dgm:t>
    </dgm:pt>
    <dgm:pt modelId="{710F9C0E-AA39-4CA9-A916-B17A2630923A}">
      <dgm:prSet phldrT="[Text]"/>
      <dgm:spPr/>
      <dgm:t>
        <a:bodyPr/>
        <a:lstStyle/>
        <a:p>
          <a:r>
            <a:rPr lang="en-US" b="1" dirty="0" smtClean="0">
              <a:solidFill>
                <a:schemeClr val="tx1"/>
              </a:solidFill>
              <a:latin typeface="Calibri" pitchFamily="34" charset="0"/>
            </a:rPr>
            <a:t>Internet</a:t>
          </a:r>
          <a:endParaRPr lang="en-US" b="1" dirty="0">
            <a:solidFill>
              <a:schemeClr val="tx1"/>
            </a:solidFill>
            <a:latin typeface="Calibri" pitchFamily="34" charset="0"/>
          </a:endParaRPr>
        </a:p>
      </dgm:t>
    </dgm:pt>
    <dgm:pt modelId="{61083BB0-5FCA-4DCF-A11A-B5E19CEC501E}" type="parTrans" cxnId="{3995D211-F93E-44B3-BCC2-9365735D195E}">
      <dgm:prSet/>
      <dgm:spPr/>
      <dgm:t>
        <a:bodyPr/>
        <a:lstStyle/>
        <a:p>
          <a:endParaRPr lang="en-US" b="1">
            <a:solidFill>
              <a:schemeClr val="tx1"/>
            </a:solidFill>
            <a:latin typeface="Calibri" pitchFamily="34" charset="0"/>
          </a:endParaRPr>
        </a:p>
      </dgm:t>
    </dgm:pt>
    <dgm:pt modelId="{4AF21003-D176-4D8D-9A60-F1CF2C1CAD95}" type="sibTrans" cxnId="{3995D211-F93E-44B3-BCC2-9365735D195E}">
      <dgm:prSet/>
      <dgm:spPr/>
      <dgm:t>
        <a:bodyPr/>
        <a:lstStyle/>
        <a:p>
          <a:endParaRPr lang="en-US" b="1">
            <a:solidFill>
              <a:schemeClr val="tx1"/>
            </a:solidFill>
            <a:latin typeface="Calibri" pitchFamily="34" charset="0"/>
          </a:endParaRPr>
        </a:p>
      </dgm:t>
    </dgm:pt>
    <dgm:pt modelId="{017A5761-EBF0-45F8-AE29-F97D9F8163DE}">
      <dgm:prSet phldrT="[Text]"/>
      <dgm:spPr/>
      <dgm:t>
        <a:bodyPr/>
        <a:lstStyle/>
        <a:p>
          <a:r>
            <a:rPr lang="en-US" b="1" dirty="0" err="1" smtClean="0">
              <a:solidFill>
                <a:schemeClr val="tx1"/>
              </a:solidFill>
              <a:latin typeface="Calibri" pitchFamily="34" charset="0"/>
            </a:rPr>
            <a:t>eContent</a:t>
          </a:r>
          <a:endParaRPr lang="en-US" b="1" dirty="0">
            <a:solidFill>
              <a:schemeClr val="tx1"/>
            </a:solidFill>
            <a:latin typeface="Calibri" pitchFamily="34" charset="0"/>
          </a:endParaRPr>
        </a:p>
      </dgm:t>
    </dgm:pt>
    <dgm:pt modelId="{5F611137-35A6-4F48-B0E2-2AD602A49766}" type="sibTrans" cxnId="{D1DC07E4-E2D9-43CA-82E7-DA8797AC30C7}">
      <dgm:prSet/>
      <dgm:spPr/>
      <dgm:t>
        <a:bodyPr/>
        <a:lstStyle/>
        <a:p>
          <a:endParaRPr lang="en-US" b="1">
            <a:solidFill>
              <a:schemeClr val="tx1"/>
            </a:solidFill>
            <a:latin typeface="Calibri" pitchFamily="34" charset="0"/>
          </a:endParaRPr>
        </a:p>
      </dgm:t>
    </dgm:pt>
    <dgm:pt modelId="{FA22B412-5632-493C-ABB4-3BDE98A2A58E}" type="parTrans" cxnId="{D1DC07E4-E2D9-43CA-82E7-DA8797AC30C7}">
      <dgm:prSet/>
      <dgm:spPr/>
      <dgm:t>
        <a:bodyPr/>
        <a:lstStyle/>
        <a:p>
          <a:endParaRPr lang="en-US" b="1">
            <a:solidFill>
              <a:schemeClr val="tx1"/>
            </a:solidFill>
            <a:latin typeface="Calibri" pitchFamily="34" charset="0"/>
          </a:endParaRPr>
        </a:p>
      </dgm:t>
    </dgm:pt>
    <dgm:pt modelId="{1D874D8B-24AF-4670-94DD-1BA5ACA1D2FA}">
      <dgm:prSet phldrT="[Text]" phldr="1"/>
      <dgm:spPr/>
      <dgm:t>
        <a:bodyPr/>
        <a:lstStyle/>
        <a:p>
          <a:endParaRPr lang="en-US" b="1" dirty="0">
            <a:solidFill>
              <a:schemeClr val="tx1"/>
            </a:solidFill>
            <a:latin typeface="Calibri" pitchFamily="34" charset="0"/>
          </a:endParaRPr>
        </a:p>
      </dgm:t>
    </dgm:pt>
    <dgm:pt modelId="{2908A71F-B7C6-4DAB-8842-C3B09E962A38}" type="sibTrans" cxnId="{335CD268-343A-47C9-A4B8-7F47CCB8285D}">
      <dgm:prSet/>
      <dgm:spPr/>
      <dgm:t>
        <a:bodyPr/>
        <a:lstStyle/>
        <a:p>
          <a:endParaRPr lang="en-US" b="1">
            <a:solidFill>
              <a:schemeClr val="tx1"/>
            </a:solidFill>
            <a:latin typeface="Calibri" pitchFamily="34" charset="0"/>
          </a:endParaRPr>
        </a:p>
      </dgm:t>
    </dgm:pt>
    <dgm:pt modelId="{CDB0C433-450B-4769-9360-403D6F76D17B}" type="parTrans" cxnId="{335CD268-343A-47C9-A4B8-7F47CCB8285D}">
      <dgm:prSet/>
      <dgm:spPr/>
      <dgm:t>
        <a:bodyPr/>
        <a:lstStyle/>
        <a:p>
          <a:endParaRPr lang="en-US" b="1">
            <a:solidFill>
              <a:schemeClr val="tx1"/>
            </a:solidFill>
            <a:latin typeface="Calibri" pitchFamily="34" charset="0"/>
          </a:endParaRPr>
        </a:p>
      </dgm:t>
    </dgm:pt>
    <dgm:pt modelId="{A33AA1C0-D828-43A3-BD80-42A73140CE80}" type="pres">
      <dgm:prSet presAssocID="{04E63E8A-8BFB-4053-B8AF-226F5AC6C2FA}" presName="Name0" presStyleCnt="0">
        <dgm:presLayoutVars>
          <dgm:chMax val="4"/>
          <dgm:resizeHandles val="exact"/>
        </dgm:presLayoutVars>
      </dgm:prSet>
      <dgm:spPr/>
      <dgm:t>
        <a:bodyPr/>
        <a:lstStyle/>
        <a:p>
          <a:endParaRPr lang="en-US"/>
        </a:p>
      </dgm:t>
    </dgm:pt>
    <dgm:pt modelId="{EA0065B7-37FA-4944-87F6-E001426B54FC}" type="pres">
      <dgm:prSet presAssocID="{04E63E8A-8BFB-4053-B8AF-226F5AC6C2FA}" presName="ellipse" presStyleLbl="trBgShp" presStyleIdx="0" presStyleCnt="1"/>
      <dgm:spPr/>
    </dgm:pt>
    <dgm:pt modelId="{B075E15C-5002-436A-85B2-97EBDC3B9A89}" type="pres">
      <dgm:prSet presAssocID="{04E63E8A-8BFB-4053-B8AF-226F5AC6C2FA}" presName="arrow1" presStyleLbl="fgShp" presStyleIdx="0" presStyleCnt="1"/>
      <dgm:spPr/>
    </dgm:pt>
    <dgm:pt modelId="{D2A8D658-0069-402B-8981-4420B9D4A863}" type="pres">
      <dgm:prSet presAssocID="{04E63E8A-8BFB-4053-B8AF-226F5AC6C2FA}" presName="rectangle" presStyleLbl="revTx" presStyleIdx="0" presStyleCnt="1">
        <dgm:presLayoutVars>
          <dgm:bulletEnabled val="1"/>
        </dgm:presLayoutVars>
      </dgm:prSet>
      <dgm:spPr/>
      <dgm:t>
        <a:bodyPr/>
        <a:lstStyle/>
        <a:p>
          <a:endParaRPr lang="en-US"/>
        </a:p>
      </dgm:t>
    </dgm:pt>
    <dgm:pt modelId="{10EA6E26-F83D-4283-9123-12EEBFA404BA}" type="pres">
      <dgm:prSet presAssocID="{710F9C0E-AA39-4CA9-A916-B17A2630923A}" presName="item1" presStyleLbl="node1" presStyleIdx="0" presStyleCnt="3">
        <dgm:presLayoutVars>
          <dgm:bulletEnabled val="1"/>
        </dgm:presLayoutVars>
      </dgm:prSet>
      <dgm:spPr/>
      <dgm:t>
        <a:bodyPr/>
        <a:lstStyle/>
        <a:p>
          <a:endParaRPr lang="en-US"/>
        </a:p>
      </dgm:t>
    </dgm:pt>
    <dgm:pt modelId="{E2AB3585-9326-4C86-B10F-F4AF3CBE0D0A}" type="pres">
      <dgm:prSet presAssocID="{017A5761-EBF0-45F8-AE29-F97D9F8163DE}" presName="item2" presStyleLbl="node1" presStyleIdx="1" presStyleCnt="3">
        <dgm:presLayoutVars>
          <dgm:bulletEnabled val="1"/>
        </dgm:presLayoutVars>
      </dgm:prSet>
      <dgm:spPr/>
      <dgm:t>
        <a:bodyPr/>
        <a:lstStyle/>
        <a:p>
          <a:endParaRPr lang="en-US"/>
        </a:p>
      </dgm:t>
    </dgm:pt>
    <dgm:pt modelId="{E7119888-1229-4D28-99CF-6D72A6D71497}" type="pres">
      <dgm:prSet presAssocID="{1D874D8B-24AF-4670-94DD-1BA5ACA1D2FA}" presName="item3" presStyleLbl="node1" presStyleIdx="2" presStyleCnt="3">
        <dgm:presLayoutVars>
          <dgm:bulletEnabled val="1"/>
        </dgm:presLayoutVars>
      </dgm:prSet>
      <dgm:spPr/>
      <dgm:t>
        <a:bodyPr/>
        <a:lstStyle/>
        <a:p>
          <a:endParaRPr lang="en-US"/>
        </a:p>
      </dgm:t>
    </dgm:pt>
    <dgm:pt modelId="{156D9510-3024-4D75-A47C-F63D259D2BF0}" type="pres">
      <dgm:prSet presAssocID="{04E63E8A-8BFB-4053-B8AF-226F5AC6C2FA}" presName="funnel" presStyleLbl="trAlignAcc1" presStyleIdx="0" presStyleCnt="1"/>
      <dgm:spPr/>
      <dgm:t>
        <a:bodyPr/>
        <a:lstStyle/>
        <a:p>
          <a:endParaRPr lang="en-US"/>
        </a:p>
      </dgm:t>
    </dgm:pt>
  </dgm:ptLst>
  <dgm:cxnLst>
    <dgm:cxn modelId="{79541ED5-AF7F-4637-AB29-11A10E31700E}" srcId="{04E63E8A-8BFB-4053-B8AF-226F5AC6C2FA}" destId="{65BCC0F3-8CCE-4FFF-B7A5-E1E037632CBA}" srcOrd="0" destOrd="0" parTransId="{F7C12723-A5CD-4EF4-883E-513281FB813C}" sibTransId="{F4B0A753-E69A-48B8-8092-772823DF7B96}"/>
    <dgm:cxn modelId="{E28A00E3-690B-446B-96F4-BD2FDA85C0AF}" type="presOf" srcId="{04E63E8A-8BFB-4053-B8AF-226F5AC6C2FA}" destId="{A33AA1C0-D828-43A3-BD80-42A73140CE80}" srcOrd="0" destOrd="0" presId="urn:microsoft.com/office/officeart/2005/8/layout/funnel1"/>
    <dgm:cxn modelId="{D1DC07E4-E2D9-43CA-82E7-DA8797AC30C7}" srcId="{04E63E8A-8BFB-4053-B8AF-226F5AC6C2FA}" destId="{017A5761-EBF0-45F8-AE29-F97D9F8163DE}" srcOrd="2" destOrd="0" parTransId="{FA22B412-5632-493C-ABB4-3BDE98A2A58E}" sibTransId="{5F611137-35A6-4F48-B0E2-2AD602A49766}"/>
    <dgm:cxn modelId="{533DF2D8-24DA-423D-8CFC-35A6E527E8EC}" type="presOf" srcId="{1D874D8B-24AF-4670-94DD-1BA5ACA1D2FA}" destId="{D2A8D658-0069-402B-8981-4420B9D4A863}" srcOrd="0" destOrd="0" presId="urn:microsoft.com/office/officeart/2005/8/layout/funnel1"/>
    <dgm:cxn modelId="{3995D211-F93E-44B3-BCC2-9365735D195E}" srcId="{04E63E8A-8BFB-4053-B8AF-226F5AC6C2FA}" destId="{710F9C0E-AA39-4CA9-A916-B17A2630923A}" srcOrd="1" destOrd="0" parTransId="{61083BB0-5FCA-4DCF-A11A-B5E19CEC501E}" sibTransId="{4AF21003-D176-4D8D-9A60-F1CF2C1CAD95}"/>
    <dgm:cxn modelId="{B3694ACA-E71C-405B-863C-F6A9F53EF569}" type="presOf" srcId="{017A5761-EBF0-45F8-AE29-F97D9F8163DE}" destId="{10EA6E26-F83D-4283-9123-12EEBFA404BA}" srcOrd="0" destOrd="0" presId="urn:microsoft.com/office/officeart/2005/8/layout/funnel1"/>
    <dgm:cxn modelId="{D1439064-7753-45D1-BBC1-71E2EC7ADC7C}" type="presOf" srcId="{710F9C0E-AA39-4CA9-A916-B17A2630923A}" destId="{E2AB3585-9326-4C86-B10F-F4AF3CBE0D0A}" srcOrd="0" destOrd="0" presId="urn:microsoft.com/office/officeart/2005/8/layout/funnel1"/>
    <dgm:cxn modelId="{03BFA264-6075-4A60-A679-0E1EFC57D4A6}" type="presOf" srcId="{65BCC0F3-8CCE-4FFF-B7A5-E1E037632CBA}" destId="{E7119888-1229-4D28-99CF-6D72A6D71497}" srcOrd="0" destOrd="0" presId="urn:microsoft.com/office/officeart/2005/8/layout/funnel1"/>
    <dgm:cxn modelId="{335CD268-343A-47C9-A4B8-7F47CCB8285D}" srcId="{04E63E8A-8BFB-4053-B8AF-226F5AC6C2FA}" destId="{1D874D8B-24AF-4670-94DD-1BA5ACA1D2FA}" srcOrd="3" destOrd="0" parTransId="{CDB0C433-450B-4769-9360-403D6F76D17B}" sibTransId="{2908A71F-B7C6-4DAB-8842-C3B09E962A38}"/>
    <dgm:cxn modelId="{6A1DC3D3-552D-426A-8F9C-EED77C9303C5}" type="presParOf" srcId="{A33AA1C0-D828-43A3-BD80-42A73140CE80}" destId="{EA0065B7-37FA-4944-87F6-E001426B54FC}" srcOrd="0" destOrd="0" presId="urn:microsoft.com/office/officeart/2005/8/layout/funnel1"/>
    <dgm:cxn modelId="{E54C6E97-CF7C-4E24-B61D-244EA7EF260A}" type="presParOf" srcId="{A33AA1C0-D828-43A3-BD80-42A73140CE80}" destId="{B075E15C-5002-436A-85B2-97EBDC3B9A89}" srcOrd="1" destOrd="0" presId="urn:microsoft.com/office/officeart/2005/8/layout/funnel1"/>
    <dgm:cxn modelId="{1672390E-CF9C-460C-9F02-7014B59787B9}" type="presParOf" srcId="{A33AA1C0-D828-43A3-BD80-42A73140CE80}" destId="{D2A8D658-0069-402B-8981-4420B9D4A863}" srcOrd="2" destOrd="0" presId="urn:microsoft.com/office/officeart/2005/8/layout/funnel1"/>
    <dgm:cxn modelId="{42311D65-47B4-403F-9F64-6B1758808625}" type="presParOf" srcId="{A33AA1C0-D828-43A3-BD80-42A73140CE80}" destId="{10EA6E26-F83D-4283-9123-12EEBFA404BA}" srcOrd="3" destOrd="0" presId="urn:microsoft.com/office/officeart/2005/8/layout/funnel1"/>
    <dgm:cxn modelId="{907E0DF2-1235-4501-A43B-AE715958A9B9}" type="presParOf" srcId="{A33AA1C0-D828-43A3-BD80-42A73140CE80}" destId="{E2AB3585-9326-4C86-B10F-F4AF3CBE0D0A}" srcOrd="4" destOrd="0" presId="urn:microsoft.com/office/officeart/2005/8/layout/funnel1"/>
    <dgm:cxn modelId="{5B2DEE97-39BA-4F5D-9A62-4E761815A43C}" type="presParOf" srcId="{A33AA1C0-D828-43A3-BD80-42A73140CE80}" destId="{E7119888-1229-4D28-99CF-6D72A6D71497}" srcOrd="5" destOrd="0" presId="urn:microsoft.com/office/officeart/2005/8/layout/funnel1"/>
    <dgm:cxn modelId="{2B377AFA-103E-40E1-BDED-C760C7057200}" type="presParOf" srcId="{A33AA1C0-D828-43A3-BD80-42A73140CE80}" destId="{156D9510-3024-4D75-A47C-F63D259D2BF0}" srcOrd="6" destOrd="0" presId="urn:microsoft.com/office/officeart/2005/8/layout/funnel1"/>
  </dgm:cxnLst>
  <dgm:bg/>
  <dgm:whole/>
  <dgm:extLst>
    <a:ext uri="http://schemas.microsoft.com/office/drawing/2008/diagram">
      <dsp:dataModelExt xmlns=""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FB4C278-113D-44B2-83BD-969A1BB20784}" type="doc">
      <dgm:prSet loTypeId="urn:microsoft.com/office/officeart/2005/8/layout/default#1" loCatId="list" qsTypeId="urn:microsoft.com/office/officeart/2005/8/quickstyle/simple5" qsCatId="simple" csTypeId="urn:microsoft.com/office/officeart/2005/8/colors/colorful5" csCatId="colorful" phldr="1"/>
      <dgm:spPr/>
      <dgm:t>
        <a:bodyPr/>
        <a:lstStyle/>
        <a:p>
          <a:endParaRPr lang="en-US"/>
        </a:p>
      </dgm:t>
    </dgm:pt>
    <dgm:pt modelId="{76660DA7-6B59-4847-9CD3-2C63F2D326E3}">
      <dgm:prSet custT="1"/>
      <dgm:spPr/>
      <dgm:t>
        <a:bodyPr/>
        <a:lstStyle/>
        <a:p>
          <a:pPr rtl="0"/>
          <a:r>
            <a:rPr lang="en-US" sz="2400" dirty="0" smtClean="0">
              <a:latin typeface="Arial" pitchFamily="34" charset="0"/>
              <a:cs typeface="Arial" pitchFamily="34" charset="0"/>
            </a:rPr>
            <a:t>Administration</a:t>
          </a:r>
          <a:endParaRPr lang="en-US" sz="2400" dirty="0">
            <a:latin typeface="Arial" pitchFamily="34" charset="0"/>
            <a:cs typeface="Arial" pitchFamily="34" charset="0"/>
          </a:endParaRPr>
        </a:p>
      </dgm:t>
    </dgm:pt>
    <dgm:pt modelId="{52B97427-E065-4EE1-AF07-3D82CCBBF8D7}" type="parTrans" cxnId="{9652EA7A-A931-4480-9FDF-752DA7A0D481}">
      <dgm:prSet/>
      <dgm:spPr/>
      <dgm:t>
        <a:bodyPr/>
        <a:lstStyle/>
        <a:p>
          <a:endParaRPr lang="en-US" sz="2400">
            <a:latin typeface="Arial" pitchFamily="34" charset="0"/>
            <a:cs typeface="Arial" pitchFamily="34" charset="0"/>
          </a:endParaRPr>
        </a:p>
      </dgm:t>
    </dgm:pt>
    <dgm:pt modelId="{A8135728-09E3-4116-8FA6-15A7A62D5064}" type="sibTrans" cxnId="{9652EA7A-A931-4480-9FDF-752DA7A0D481}">
      <dgm:prSet/>
      <dgm:spPr/>
      <dgm:t>
        <a:bodyPr/>
        <a:lstStyle/>
        <a:p>
          <a:endParaRPr lang="en-US" sz="2400">
            <a:latin typeface="Arial" pitchFamily="34" charset="0"/>
            <a:cs typeface="Arial" pitchFamily="34" charset="0"/>
          </a:endParaRPr>
        </a:p>
      </dgm:t>
    </dgm:pt>
    <dgm:pt modelId="{F308C553-02A0-4FB8-93E4-E10A501B25DA}">
      <dgm:prSet custT="1"/>
      <dgm:spPr/>
      <dgm:t>
        <a:bodyPr/>
        <a:lstStyle/>
        <a:p>
          <a:pPr rtl="0"/>
          <a:r>
            <a:rPr lang="en-US" sz="2400" dirty="0" smtClean="0">
              <a:latin typeface="Arial" pitchFamily="34" charset="0"/>
              <a:cs typeface="Arial" pitchFamily="34" charset="0"/>
            </a:rPr>
            <a:t>Information </a:t>
          </a:r>
        </a:p>
        <a:p>
          <a:pPr rtl="0"/>
          <a:r>
            <a:rPr lang="en-US" sz="2400" dirty="0" smtClean="0">
              <a:latin typeface="Arial" pitchFamily="34" charset="0"/>
              <a:cs typeface="Arial" pitchFamily="34" charset="0"/>
            </a:rPr>
            <a:t>Technology</a:t>
          </a:r>
          <a:endParaRPr lang="en-US" sz="2400" dirty="0">
            <a:latin typeface="Arial" pitchFamily="34" charset="0"/>
            <a:cs typeface="Arial" pitchFamily="34" charset="0"/>
          </a:endParaRPr>
        </a:p>
      </dgm:t>
    </dgm:pt>
    <dgm:pt modelId="{8566F505-0522-4DED-B867-9F4680FE72D6}" type="parTrans" cxnId="{E5CEB774-0679-4356-A91E-DDBA448303AA}">
      <dgm:prSet/>
      <dgm:spPr/>
      <dgm:t>
        <a:bodyPr/>
        <a:lstStyle/>
        <a:p>
          <a:endParaRPr lang="en-US" sz="2400">
            <a:latin typeface="Arial" pitchFamily="34" charset="0"/>
            <a:cs typeface="Arial" pitchFamily="34" charset="0"/>
          </a:endParaRPr>
        </a:p>
      </dgm:t>
    </dgm:pt>
    <dgm:pt modelId="{814A1BF0-1BE2-4FB8-8286-06891D4380B5}" type="sibTrans" cxnId="{E5CEB774-0679-4356-A91E-DDBA448303AA}">
      <dgm:prSet/>
      <dgm:spPr/>
      <dgm:t>
        <a:bodyPr/>
        <a:lstStyle/>
        <a:p>
          <a:endParaRPr lang="en-US" sz="2400">
            <a:latin typeface="Arial" pitchFamily="34" charset="0"/>
            <a:cs typeface="Arial" pitchFamily="34" charset="0"/>
          </a:endParaRPr>
        </a:p>
      </dgm:t>
    </dgm:pt>
    <dgm:pt modelId="{96B49F3D-453F-417C-B65E-9829F12C9D03}">
      <dgm:prSet custT="1"/>
      <dgm:spPr/>
      <dgm:t>
        <a:bodyPr/>
        <a:lstStyle/>
        <a:p>
          <a:pPr rtl="0"/>
          <a:r>
            <a:rPr lang="en-US" sz="2400" dirty="0" smtClean="0">
              <a:latin typeface="Arial" pitchFamily="34" charset="0"/>
              <a:cs typeface="Arial" pitchFamily="34" charset="0"/>
            </a:rPr>
            <a:t>Marketing</a:t>
          </a:r>
          <a:endParaRPr lang="en-US" sz="2400" dirty="0">
            <a:latin typeface="Arial" pitchFamily="34" charset="0"/>
            <a:cs typeface="Arial" pitchFamily="34" charset="0"/>
          </a:endParaRPr>
        </a:p>
      </dgm:t>
    </dgm:pt>
    <dgm:pt modelId="{1EA28FA7-7789-4203-816C-CC585C82D5C8}" type="parTrans" cxnId="{5454A0CC-6C64-4BF8-BCE2-DE2CBCC30A20}">
      <dgm:prSet/>
      <dgm:spPr/>
      <dgm:t>
        <a:bodyPr/>
        <a:lstStyle/>
        <a:p>
          <a:endParaRPr lang="en-US" sz="2400">
            <a:latin typeface="Arial" pitchFamily="34" charset="0"/>
            <a:cs typeface="Arial" pitchFamily="34" charset="0"/>
          </a:endParaRPr>
        </a:p>
      </dgm:t>
    </dgm:pt>
    <dgm:pt modelId="{AC87A8F2-2247-4F46-95A4-D3413BA4582C}" type="sibTrans" cxnId="{5454A0CC-6C64-4BF8-BCE2-DE2CBCC30A20}">
      <dgm:prSet/>
      <dgm:spPr/>
      <dgm:t>
        <a:bodyPr/>
        <a:lstStyle/>
        <a:p>
          <a:endParaRPr lang="en-US" sz="2400">
            <a:latin typeface="Arial" pitchFamily="34" charset="0"/>
            <a:cs typeface="Arial" pitchFamily="34" charset="0"/>
          </a:endParaRPr>
        </a:p>
      </dgm:t>
    </dgm:pt>
    <dgm:pt modelId="{79E305E6-AE72-4031-B7AE-9187081D10B2}">
      <dgm:prSet custT="1"/>
      <dgm:spPr/>
      <dgm:t>
        <a:bodyPr/>
        <a:lstStyle/>
        <a:p>
          <a:pPr rtl="0"/>
          <a:r>
            <a:rPr lang="en-US" sz="2400" dirty="0" smtClean="0">
              <a:latin typeface="Arial" pitchFamily="34" charset="0"/>
              <a:cs typeface="Arial" pitchFamily="34" charset="0"/>
            </a:rPr>
            <a:t>Finance</a:t>
          </a:r>
          <a:endParaRPr lang="en-US" sz="2400" dirty="0">
            <a:latin typeface="Arial" pitchFamily="34" charset="0"/>
            <a:cs typeface="Arial" pitchFamily="34" charset="0"/>
          </a:endParaRPr>
        </a:p>
      </dgm:t>
    </dgm:pt>
    <dgm:pt modelId="{004C6307-5712-41B7-BD65-E45C219B2BD3}" type="parTrans" cxnId="{DB1BAB33-A1CC-4E15-A3F7-46A3349D5907}">
      <dgm:prSet/>
      <dgm:spPr/>
      <dgm:t>
        <a:bodyPr/>
        <a:lstStyle/>
        <a:p>
          <a:endParaRPr lang="en-US" sz="2400">
            <a:latin typeface="Arial" pitchFamily="34" charset="0"/>
            <a:cs typeface="Arial" pitchFamily="34" charset="0"/>
          </a:endParaRPr>
        </a:p>
      </dgm:t>
    </dgm:pt>
    <dgm:pt modelId="{2735EB63-5B20-4BC0-A55E-35C67EAD7F98}" type="sibTrans" cxnId="{DB1BAB33-A1CC-4E15-A3F7-46A3349D5907}">
      <dgm:prSet/>
      <dgm:spPr/>
      <dgm:t>
        <a:bodyPr/>
        <a:lstStyle/>
        <a:p>
          <a:endParaRPr lang="en-US" sz="2400">
            <a:latin typeface="Arial" pitchFamily="34" charset="0"/>
            <a:cs typeface="Arial" pitchFamily="34" charset="0"/>
          </a:endParaRPr>
        </a:p>
      </dgm:t>
    </dgm:pt>
    <dgm:pt modelId="{3C715B8C-F62B-4EC7-8362-B6C357770F86}">
      <dgm:prSet custT="1"/>
      <dgm:spPr/>
      <dgm:t>
        <a:bodyPr/>
        <a:lstStyle/>
        <a:p>
          <a:pPr rtl="0"/>
          <a:r>
            <a:rPr lang="en-US" sz="2400" dirty="0" smtClean="0">
              <a:latin typeface="Arial" pitchFamily="34" charset="0"/>
              <a:cs typeface="Arial" pitchFamily="34" charset="0"/>
            </a:rPr>
            <a:t>Soft</a:t>
          </a:r>
        </a:p>
        <a:p>
          <a:pPr rtl="0"/>
          <a:r>
            <a:rPr lang="en-US" sz="2400" dirty="0" smtClean="0">
              <a:latin typeface="Arial" pitchFamily="34" charset="0"/>
              <a:cs typeface="Arial" pitchFamily="34" charset="0"/>
            </a:rPr>
            <a:t>Skills</a:t>
          </a:r>
          <a:endParaRPr lang="en-US" sz="2400" dirty="0">
            <a:latin typeface="Arial" pitchFamily="34" charset="0"/>
            <a:cs typeface="Arial" pitchFamily="34" charset="0"/>
          </a:endParaRPr>
        </a:p>
      </dgm:t>
    </dgm:pt>
    <dgm:pt modelId="{B4160C81-CD04-40F1-B566-311A22053684}" type="parTrans" cxnId="{55D885EB-2803-47AA-8EA0-898C4EAF6756}">
      <dgm:prSet/>
      <dgm:spPr/>
      <dgm:t>
        <a:bodyPr/>
        <a:lstStyle/>
        <a:p>
          <a:endParaRPr lang="en-US" sz="2400">
            <a:latin typeface="Arial" pitchFamily="34" charset="0"/>
            <a:cs typeface="Arial" pitchFamily="34" charset="0"/>
          </a:endParaRPr>
        </a:p>
      </dgm:t>
    </dgm:pt>
    <dgm:pt modelId="{4329293C-19E9-4E41-910E-BC5BEBE61864}" type="sibTrans" cxnId="{55D885EB-2803-47AA-8EA0-898C4EAF6756}">
      <dgm:prSet/>
      <dgm:spPr/>
      <dgm:t>
        <a:bodyPr/>
        <a:lstStyle/>
        <a:p>
          <a:endParaRPr lang="en-US" sz="2400">
            <a:latin typeface="Arial" pitchFamily="34" charset="0"/>
            <a:cs typeface="Arial" pitchFamily="34" charset="0"/>
          </a:endParaRPr>
        </a:p>
      </dgm:t>
    </dgm:pt>
    <dgm:pt modelId="{895AEEE2-B309-4112-8D77-6D60E8567818}">
      <dgm:prSet custT="1"/>
      <dgm:spPr/>
      <dgm:t>
        <a:bodyPr/>
        <a:lstStyle/>
        <a:p>
          <a:pPr rtl="0"/>
          <a:r>
            <a:rPr lang="en-US" sz="2400" dirty="0" smtClean="0">
              <a:latin typeface="Arial" pitchFamily="34" charset="0"/>
              <a:cs typeface="Arial" pitchFamily="34" charset="0"/>
            </a:rPr>
            <a:t>Business</a:t>
          </a:r>
          <a:endParaRPr lang="en-US" sz="2400" dirty="0">
            <a:latin typeface="Arial" pitchFamily="34" charset="0"/>
            <a:cs typeface="Arial" pitchFamily="34" charset="0"/>
          </a:endParaRPr>
        </a:p>
      </dgm:t>
    </dgm:pt>
    <dgm:pt modelId="{4AEE3D92-264A-4AED-A5F9-6C5A7509BF5B}" type="parTrans" cxnId="{81C19A90-8F73-4C65-8846-8CDAA4A60089}">
      <dgm:prSet/>
      <dgm:spPr/>
      <dgm:t>
        <a:bodyPr/>
        <a:lstStyle/>
        <a:p>
          <a:endParaRPr lang="en-US" sz="2400">
            <a:latin typeface="Arial" pitchFamily="34" charset="0"/>
            <a:cs typeface="Arial" pitchFamily="34" charset="0"/>
          </a:endParaRPr>
        </a:p>
      </dgm:t>
    </dgm:pt>
    <dgm:pt modelId="{E1DCB492-490A-4362-A9EA-14B626B9E28A}" type="sibTrans" cxnId="{81C19A90-8F73-4C65-8846-8CDAA4A60089}">
      <dgm:prSet/>
      <dgm:spPr/>
      <dgm:t>
        <a:bodyPr/>
        <a:lstStyle/>
        <a:p>
          <a:endParaRPr lang="en-US" sz="2400">
            <a:latin typeface="Arial" pitchFamily="34" charset="0"/>
            <a:cs typeface="Arial" pitchFamily="34" charset="0"/>
          </a:endParaRPr>
        </a:p>
      </dgm:t>
    </dgm:pt>
    <dgm:pt modelId="{32265E4F-9C80-4F86-B279-CB719722A4F7}">
      <dgm:prSet custT="1"/>
      <dgm:spPr/>
      <dgm:t>
        <a:bodyPr/>
        <a:lstStyle/>
        <a:p>
          <a:pPr rtl="0"/>
          <a:r>
            <a:rPr lang="en-US" sz="2400" dirty="0" smtClean="0">
              <a:latin typeface="Arial" pitchFamily="34" charset="0"/>
              <a:cs typeface="Arial" pitchFamily="34" charset="0"/>
            </a:rPr>
            <a:t>Computer</a:t>
          </a:r>
          <a:r>
            <a:rPr lang="en-US" sz="2400" baseline="0" dirty="0" smtClean="0">
              <a:latin typeface="Arial" pitchFamily="34" charset="0"/>
              <a:cs typeface="Arial" pitchFamily="34" charset="0"/>
            </a:rPr>
            <a:t> </a:t>
          </a:r>
        </a:p>
        <a:p>
          <a:pPr rtl="0"/>
          <a:r>
            <a:rPr lang="en-US" sz="2400" baseline="0" dirty="0" smtClean="0">
              <a:latin typeface="Arial" pitchFamily="34" charset="0"/>
              <a:cs typeface="Arial" pitchFamily="34" charset="0"/>
            </a:rPr>
            <a:t>Skills</a:t>
          </a:r>
          <a:endParaRPr lang="en-US" sz="2400" dirty="0">
            <a:latin typeface="Arial" pitchFamily="34" charset="0"/>
            <a:cs typeface="Arial" pitchFamily="34" charset="0"/>
          </a:endParaRPr>
        </a:p>
      </dgm:t>
    </dgm:pt>
    <dgm:pt modelId="{29F5C987-10B6-4EE5-BAB5-8F6762AAAB39}" type="parTrans" cxnId="{91FCE61F-912F-4141-8B61-C72CA3ECCB8B}">
      <dgm:prSet/>
      <dgm:spPr/>
      <dgm:t>
        <a:bodyPr/>
        <a:lstStyle/>
        <a:p>
          <a:endParaRPr lang="en-US" sz="2400">
            <a:latin typeface="Arial" pitchFamily="34" charset="0"/>
            <a:cs typeface="Arial" pitchFamily="34" charset="0"/>
          </a:endParaRPr>
        </a:p>
      </dgm:t>
    </dgm:pt>
    <dgm:pt modelId="{78511749-0AAF-4087-A982-EA3A0CA0AEEC}" type="sibTrans" cxnId="{91FCE61F-912F-4141-8B61-C72CA3ECCB8B}">
      <dgm:prSet/>
      <dgm:spPr/>
      <dgm:t>
        <a:bodyPr/>
        <a:lstStyle/>
        <a:p>
          <a:endParaRPr lang="en-US" sz="2400">
            <a:latin typeface="Arial" pitchFamily="34" charset="0"/>
            <a:cs typeface="Arial" pitchFamily="34" charset="0"/>
          </a:endParaRPr>
        </a:p>
      </dgm:t>
    </dgm:pt>
    <dgm:pt modelId="{BC93E19C-8E51-408E-BB10-6FC2B1A44050}" type="pres">
      <dgm:prSet presAssocID="{5FB4C278-113D-44B2-83BD-969A1BB20784}" presName="diagram" presStyleCnt="0">
        <dgm:presLayoutVars>
          <dgm:dir/>
          <dgm:resizeHandles val="exact"/>
        </dgm:presLayoutVars>
      </dgm:prSet>
      <dgm:spPr/>
      <dgm:t>
        <a:bodyPr/>
        <a:lstStyle/>
        <a:p>
          <a:endParaRPr lang="en-US"/>
        </a:p>
      </dgm:t>
    </dgm:pt>
    <dgm:pt modelId="{EE4F5715-81BA-4B03-9718-982A56CC4CAD}" type="pres">
      <dgm:prSet presAssocID="{76660DA7-6B59-4847-9CD3-2C63F2D326E3}" presName="node" presStyleLbl="node1" presStyleIdx="0" presStyleCnt="7">
        <dgm:presLayoutVars>
          <dgm:bulletEnabled val="1"/>
        </dgm:presLayoutVars>
      </dgm:prSet>
      <dgm:spPr/>
      <dgm:t>
        <a:bodyPr/>
        <a:lstStyle/>
        <a:p>
          <a:endParaRPr lang="en-US"/>
        </a:p>
      </dgm:t>
    </dgm:pt>
    <dgm:pt modelId="{D5D8563A-32E6-4629-8926-F2624A5421BB}" type="pres">
      <dgm:prSet presAssocID="{A8135728-09E3-4116-8FA6-15A7A62D5064}" presName="sibTrans" presStyleCnt="0"/>
      <dgm:spPr/>
      <dgm:t>
        <a:bodyPr/>
        <a:lstStyle/>
        <a:p>
          <a:endParaRPr lang="en-US"/>
        </a:p>
      </dgm:t>
    </dgm:pt>
    <dgm:pt modelId="{17AB1D87-9399-4BE3-83CF-456358129DD9}" type="pres">
      <dgm:prSet presAssocID="{F308C553-02A0-4FB8-93E4-E10A501B25DA}" presName="node" presStyleLbl="node1" presStyleIdx="1" presStyleCnt="7">
        <dgm:presLayoutVars>
          <dgm:bulletEnabled val="1"/>
        </dgm:presLayoutVars>
      </dgm:prSet>
      <dgm:spPr/>
      <dgm:t>
        <a:bodyPr/>
        <a:lstStyle/>
        <a:p>
          <a:endParaRPr lang="en-US"/>
        </a:p>
      </dgm:t>
    </dgm:pt>
    <dgm:pt modelId="{41047201-1C02-4D1A-8A1D-233F2E328728}" type="pres">
      <dgm:prSet presAssocID="{814A1BF0-1BE2-4FB8-8286-06891D4380B5}" presName="sibTrans" presStyleCnt="0"/>
      <dgm:spPr/>
      <dgm:t>
        <a:bodyPr/>
        <a:lstStyle/>
        <a:p>
          <a:endParaRPr lang="en-US"/>
        </a:p>
      </dgm:t>
    </dgm:pt>
    <dgm:pt modelId="{B561BAC6-5304-42E5-92EE-517EF4E5D88F}" type="pres">
      <dgm:prSet presAssocID="{96B49F3D-453F-417C-B65E-9829F12C9D03}" presName="node" presStyleLbl="node1" presStyleIdx="2" presStyleCnt="7">
        <dgm:presLayoutVars>
          <dgm:bulletEnabled val="1"/>
        </dgm:presLayoutVars>
      </dgm:prSet>
      <dgm:spPr/>
      <dgm:t>
        <a:bodyPr/>
        <a:lstStyle/>
        <a:p>
          <a:endParaRPr lang="en-US"/>
        </a:p>
      </dgm:t>
    </dgm:pt>
    <dgm:pt modelId="{7E2C0823-652A-465E-B589-B5151737360E}" type="pres">
      <dgm:prSet presAssocID="{AC87A8F2-2247-4F46-95A4-D3413BA4582C}" presName="sibTrans" presStyleCnt="0"/>
      <dgm:spPr/>
      <dgm:t>
        <a:bodyPr/>
        <a:lstStyle/>
        <a:p>
          <a:endParaRPr lang="en-US"/>
        </a:p>
      </dgm:t>
    </dgm:pt>
    <dgm:pt modelId="{A5BFB454-FD08-49E3-AD30-5B609FFE166C}" type="pres">
      <dgm:prSet presAssocID="{79E305E6-AE72-4031-B7AE-9187081D10B2}" presName="node" presStyleLbl="node1" presStyleIdx="3" presStyleCnt="7" custLinFactX="9440" custLinFactNeighborX="100000" custLinFactNeighborY="2257">
        <dgm:presLayoutVars>
          <dgm:bulletEnabled val="1"/>
        </dgm:presLayoutVars>
      </dgm:prSet>
      <dgm:spPr/>
      <dgm:t>
        <a:bodyPr/>
        <a:lstStyle/>
        <a:p>
          <a:endParaRPr lang="en-US"/>
        </a:p>
      </dgm:t>
    </dgm:pt>
    <dgm:pt modelId="{C525D1FF-2D30-448C-A56C-D0D5229478E4}" type="pres">
      <dgm:prSet presAssocID="{2735EB63-5B20-4BC0-A55E-35C67EAD7F98}" presName="sibTrans" presStyleCnt="0"/>
      <dgm:spPr/>
      <dgm:t>
        <a:bodyPr/>
        <a:lstStyle/>
        <a:p>
          <a:endParaRPr lang="en-US"/>
        </a:p>
      </dgm:t>
    </dgm:pt>
    <dgm:pt modelId="{2F0618A6-1BA0-4804-8779-1BE4110D71CB}" type="pres">
      <dgm:prSet presAssocID="{3C715B8C-F62B-4EC7-8362-B6C357770F86}" presName="node" presStyleLbl="node1" presStyleIdx="4" presStyleCnt="7" custLinFactY="13492" custLinFactNeighborX="-560" custLinFactNeighborY="100000">
        <dgm:presLayoutVars>
          <dgm:bulletEnabled val="1"/>
        </dgm:presLayoutVars>
      </dgm:prSet>
      <dgm:spPr/>
      <dgm:t>
        <a:bodyPr/>
        <a:lstStyle/>
        <a:p>
          <a:endParaRPr lang="en-US"/>
        </a:p>
      </dgm:t>
    </dgm:pt>
    <dgm:pt modelId="{AFBF674D-EE26-4CED-8B78-B16C1FA4A2A6}" type="pres">
      <dgm:prSet presAssocID="{4329293C-19E9-4E41-910E-BC5BEBE61864}" presName="sibTrans" presStyleCnt="0"/>
      <dgm:spPr/>
      <dgm:t>
        <a:bodyPr/>
        <a:lstStyle/>
        <a:p>
          <a:endParaRPr lang="en-US"/>
        </a:p>
      </dgm:t>
    </dgm:pt>
    <dgm:pt modelId="{307DBE1D-D6D3-4296-9F75-CB1393CBFD72}" type="pres">
      <dgm:prSet presAssocID="{895AEEE2-B309-4112-8D77-6D60E8567818}" presName="node" presStyleLbl="node1" presStyleIdx="5" presStyleCnt="7">
        <dgm:presLayoutVars>
          <dgm:bulletEnabled val="1"/>
        </dgm:presLayoutVars>
      </dgm:prSet>
      <dgm:spPr/>
      <dgm:t>
        <a:bodyPr/>
        <a:lstStyle/>
        <a:p>
          <a:endParaRPr lang="en-US"/>
        </a:p>
      </dgm:t>
    </dgm:pt>
    <dgm:pt modelId="{EE32310D-CE37-45EC-82F8-2487F88B7A46}" type="pres">
      <dgm:prSet presAssocID="{E1DCB492-490A-4362-A9EA-14B626B9E28A}" presName="sibTrans" presStyleCnt="0"/>
      <dgm:spPr/>
      <dgm:t>
        <a:bodyPr/>
        <a:lstStyle/>
        <a:p>
          <a:endParaRPr lang="en-US"/>
        </a:p>
      </dgm:t>
    </dgm:pt>
    <dgm:pt modelId="{954BD633-2858-4B49-BB5A-12F8074518C6}" type="pres">
      <dgm:prSet presAssocID="{32265E4F-9C80-4F86-B279-CB719722A4F7}" presName="node" presStyleLbl="node1" presStyleIdx="6" presStyleCnt="7" custLinFactX="-10671" custLinFactY="-15529" custLinFactNeighborX="-100000" custLinFactNeighborY="-100000">
        <dgm:presLayoutVars>
          <dgm:bulletEnabled val="1"/>
        </dgm:presLayoutVars>
      </dgm:prSet>
      <dgm:spPr/>
      <dgm:t>
        <a:bodyPr/>
        <a:lstStyle/>
        <a:p>
          <a:endParaRPr lang="en-US"/>
        </a:p>
      </dgm:t>
    </dgm:pt>
  </dgm:ptLst>
  <dgm:cxnLst>
    <dgm:cxn modelId="{91FCE61F-912F-4141-8B61-C72CA3ECCB8B}" srcId="{5FB4C278-113D-44B2-83BD-969A1BB20784}" destId="{32265E4F-9C80-4F86-B279-CB719722A4F7}" srcOrd="6" destOrd="0" parTransId="{29F5C987-10B6-4EE5-BAB5-8F6762AAAB39}" sibTransId="{78511749-0AAF-4087-A982-EA3A0CA0AEEC}"/>
    <dgm:cxn modelId="{DF4328CB-91BB-4529-BFBE-5E21DFF66B73}" type="presOf" srcId="{F308C553-02A0-4FB8-93E4-E10A501B25DA}" destId="{17AB1D87-9399-4BE3-83CF-456358129DD9}" srcOrd="0" destOrd="0" presId="urn:microsoft.com/office/officeart/2005/8/layout/default#1"/>
    <dgm:cxn modelId="{81C19A90-8F73-4C65-8846-8CDAA4A60089}" srcId="{5FB4C278-113D-44B2-83BD-969A1BB20784}" destId="{895AEEE2-B309-4112-8D77-6D60E8567818}" srcOrd="5" destOrd="0" parTransId="{4AEE3D92-264A-4AED-A5F9-6C5A7509BF5B}" sibTransId="{E1DCB492-490A-4362-A9EA-14B626B9E28A}"/>
    <dgm:cxn modelId="{1D8171E8-A695-4D00-9FCE-7865F54D75AD}" type="presOf" srcId="{79E305E6-AE72-4031-B7AE-9187081D10B2}" destId="{A5BFB454-FD08-49E3-AD30-5B609FFE166C}" srcOrd="0" destOrd="0" presId="urn:microsoft.com/office/officeart/2005/8/layout/default#1"/>
    <dgm:cxn modelId="{55D885EB-2803-47AA-8EA0-898C4EAF6756}" srcId="{5FB4C278-113D-44B2-83BD-969A1BB20784}" destId="{3C715B8C-F62B-4EC7-8362-B6C357770F86}" srcOrd="4" destOrd="0" parTransId="{B4160C81-CD04-40F1-B566-311A22053684}" sibTransId="{4329293C-19E9-4E41-910E-BC5BEBE61864}"/>
    <dgm:cxn modelId="{DB1BAB33-A1CC-4E15-A3F7-46A3349D5907}" srcId="{5FB4C278-113D-44B2-83BD-969A1BB20784}" destId="{79E305E6-AE72-4031-B7AE-9187081D10B2}" srcOrd="3" destOrd="0" parTransId="{004C6307-5712-41B7-BD65-E45C219B2BD3}" sibTransId="{2735EB63-5B20-4BC0-A55E-35C67EAD7F98}"/>
    <dgm:cxn modelId="{E5CEB774-0679-4356-A91E-DDBA448303AA}" srcId="{5FB4C278-113D-44B2-83BD-969A1BB20784}" destId="{F308C553-02A0-4FB8-93E4-E10A501B25DA}" srcOrd="1" destOrd="0" parTransId="{8566F505-0522-4DED-B867-9F4680FE72D6}" sibTransId="{814A1BF0-1BE2-4FB8-8286-06891D4380B5}"/>
    <dgm:cxn modelId="{9755A003-CDCF-42C6-B1C7-7B96DAA79E73}" type="presOf" srcId="{76660DA7-6B59-4847-9CD3-2C63F2D326E3}" destId="{EE4F5715-81BA-4B03-9718-982A56CC4CAD}" srcOrd="0" destOrd="0" presId="urn:microsoft.com/office/officeart/2005/8/layout/default#1"/>
    <dgm:cxn modelId="{9652EA7A-A931-4480-9FDF-752DA7A0D481}" srcId="{5FB4C278-113D-44B2-83BD-969A1BB20784}" destId="{76660DA7-6B59-4847-9CD3-2C63F2D326E3}" srcOrd="0" destOrd="0" parTransId="{52B97427-E065-4EE1-AF07-3D82CCBBF8D7}" sibTransId="{A8135728-09E3-4116-8FA6-15A7A62D5064}"/>
    <dgm:cxn modelId="{7B399770-C0D8-44DC-9A29-7484C0CB5270}" type="presOf" srcId="{5FB4C278-113D-44B2-83BD-969A1BB20784}" destId="{BC93E19C-8E51-408E-BB10-6FC2B1A44050}" srcOrd="0" destOrd="0" presId="urn:microsoft.com/office/officeart/2005/8/layout/default#1"/>
    <dgm:cxn modelId="{5454A0CC-6C64-4BF8-BCE2-DE2CBCC30A20}" srcId="{5FB4C278-113D-44B2-83BD-969A1BB20784}" destId="{96B49F3D-453F-417C-B65E-9829F12C9D03}" srcOrd="2" destOrd="0" parTransId="{1EA28FA7-7789-4203-816C-CC585C82D5C8}" sibTransId="{AC87A8F2-2247-4F46-95A4-D3413BA4582C}"/>
    <dgm:cxn modelId="{C988256E-8528-48BD-9C7A-AB4E8A14237E}" type="presOf" srcId="{3C715B8C-F62B-4EC7-8362-B6C357770F86}" destId="{2F0618A6-1BA0-4804-8779-1BE4110D71CB}" srcOrd="0" destOrd="0" presId="urn:microsoft.com/office/officeart/2005/8/layout/default#1"/>
    <dgm:cxn modelId="{325CACF6-E150-4E1F-BC4D-2AE436C16420}" type="presOf" srcId="{895AEEE2-B309-4112-8D77-6D60E8567818}" destId="{307DBE1D-D6D3-4296-9F75-CB1393CBFD72}" srcOrd="0" destOrd="0" presId="urn:microsoft.com/office/officeart/2005/8/layout/default#1"/>
    <dgm:cxn modelId="{44A65785-0189-4311-A782-6CE569DA6DB6}" type="presOf" srcId="{32265E4F-9C80-4F86-B279-CB719722A4F7}" destId="{954BD633-2858-4B49-BB5A-12F8074518C6}" srcOrd="0" destOrd="0" presId="urn:microsoft.com/office/officeart/2005/8/layout/default#1"/>
    <dgm:cxn modelId="{079545F5-9292-4E9E-B803-2F284F8ED4EF}" type="presOf" srcId="{96B49F3D-453F-417C-B65E-9829F12C9D03}" destId="{B561BAC6-5304-42E5-92EE-517EF4E5D88F}" srcOrd="0" destOrd="0" presId="urn:microsoft.com/office/officeart/2005/8/layout/default#1"/>
    <dgm:cxn modelId="{6A3C9911-2B8D-4CC6-A76B-C9E6AF13679B}" type="presParOf" srcId="{BC93E19C-8E51-408E-BB10-6FC2B1A44050}" destId="{EE4F5715-81BA-4B03-9718-982A56CC4CAD}" srcOrd="0" destOrd="0" presId="urn:microsoft.com/office/officeart/2005/8/layout/default#1"/>
    <dgm:cxn modelId="{0ACD606C-1274-4A94-AEDA-F38F972353FE}" type="presParOf" srcId="{BC93E19C-8E51-408E-BB10-6FC2B1A44050}" destId="{D5D8563A-32E6-4629-8926-F2624A5421BB}" srcOrd="1" destOrd="0" presId="urn:microsoft.com/office/officeart/2005/8/layout/default#1"/>
    <dgm:cxn modelId="{01B39B92-1E60-4E0C-9024-F03310013C7C}" type="presParOf" srcId="{BC93E19C-8E51-408E-BB10-6FC2B1A44050}" destId="{17AB1D87-9399-4BE3-83CF-456358129DD9}" srcOrd="2" destOrd="0" presId="urn:microsoft.com/office/officeart/2005/8/layout/default#1"/>
    <dgm:cxn modelId="{37C3ECB1-C8A1-48A4-8D43-B614FEDFE813}" type="presParOf" srcId="{BC93E19C-8E51-408E-BB10-6FC2B1A44050}" destId="{41047201-1C02-4D1A-8A1D-233F2E328728}" srcOrd="3" destOrd="0" presId="urn:microsoft.com/office/officeart/2005/8/layout/default#1"/>
    <dgm:cxn modelId="{34FC519E-B8AA-4346-B9E3-AAB483DEF155}" type="presParOf" srcId="{BC93E19C-8E51-408E-BB10-6FC2B1A44050}" destId="{B561BAC6-5304-42E5-92EE-517EF4E5D88F}" srcOrd="4" destOrd="0" presId="urn:microsoft.com/office/officeart/2005/8/layout/default#1"/>
    <dgm:cxn modelId="{88330F8D-F18D-40FA-A4A0-8C38DFC3F0B1}" type="presParOf" srcId="{BC93E19C-8E51-408E-BB10-6FC2B1A44050}" destId="{7E2C0823-652A-465E-B589-B5151737360E}" srcOrd="5" destOrd="0" presId="urn:microsoft.com/office/officeart/2005/8/layout/default#1"/>
    <dgm:cxn modelId="{B9EA5EA5-6AAD-440A-B24A-49983D8D2CCE}" type="presParOf" srcId="{BC93E19C-8E51-408E-BB10-6FC2B1A44050}" destId="{A5BFB454-FD08-49E3-AD30-5B609FFE166C}" srcOrd="6" destOrd="0" presId="urn:microsoft.com/office/officeart/2005/8/layout/default#1"/>
    <dgm:cxn modelId="{E8E9C9BB-8AB5-4A93-A3FE-9C192D960B86}" type="presParOf" srcId="{BC93E19C-8E51-408E-BB10-6FC2B1A44050}" destId="{C525D1FF-2D30-448C-A56C-D0D5229478E4}" srcOrd="7" destOrd="0" presId="urn:microsoft.com/office/officeart/2005/8/layout/default#1"/>
    <dgm:cxn modelId="{EB7F2150-2E0A-4CED-BD89-D6D022850D63}" type="presParOf" srcId="{BC93E19C-8E51-408E-BB10-6FC2B1A44050}" destId="{2F0618A6-1BA0-4804-8779-1BE4110D71CB}" srcOrd="8" destOrd="0" presId="urn:microsoft.com/office/officeart/2005/8/layout/default#1"/>
    <dgm:cxn modelId="{61E4A33B-3A22-4DFC-AB5C-179C38CF7098}" type="presParOf" srcId="{BC93E19C-8E51-408E-BB10-6FC2B1A44050}" destId="{AFBF674D-EE26-4CED-8B78-B16C1FA4A2A6}" srcOrd="9" destOrd="0" presId="urn:microsoft.com/office/officeart/2005/8/layout/default#1"/>
    <dgm:cxn modelId="{7BFE7ED1-13BF-4942-8FFF-53331200A492}" type="presParOf" srcId="{BC93E19C-8E51-408E-BB10-6FC2B1A44050}" destId="{307DBE1D-D6D3-4296-9F75-CB1393CBFD72}" srcOrd="10" destOrd="0" presId="urn:microsoft.com/office/officeart/2005/8/layout/default#1"/>
    <dgm:cxn modelId="{8DF5CD96-1C5D-4949-B2D3-0AD15B069DD4}" type="presParOf" srcId="{BC93E19C-8E51-408E-BB10-6FC2B1A44050}" destId="{EE32310D-CE37-45EC-82F8-2487F88B7A46}" srcOrd="11" destOrd="0" presId="urn:microsoft.com/office/officeart/2005/8/layout/default#1"/>
    <dgm:cxn modelId="{B565BE7A-4D69-43FB-AB75-8908B9438592}" type="presParOf" srcId="{BC93E19C-8E51-408E-BB10-6FC2B1A44050}" destId="{954BD633-2858-4B49-BB5A-12F8074518C6}" srcOrd="12" destOrd="0" presId="urn:microsoft.com/office/officeart/2005/8/layout/default#1"/>
  </dgm:cxnLst>
  <dgm:bg/>
  <dgm:whole/>
</dgm:dataModel>
</file>

<file path=ppt/diagrams/data4.xml><?xml version="1.0" encoding="utf-8"?>
<dgm:dataModel xmlns:dgm="http://schemas.openxmlformats.org/drawingml/2006/diagram" xmlns:a="http://schemas.openxmlformats.org/drawingml/2006/main">
  <dgm:ptLst>
    <dgm:pt modelId="{1034021C-58E7-495E-8A0A-5A5821A7773B}" type="doc">
      <dgm:prSet loTypeId="urn:microsoft.com/office/officeart/2005/8/layout/radial4" loCatId="relationship" qsTypeId="urn:microsoft.com/office/officeart/2005/8/quickstyle/simple1" qsCatId="simple" csTypeId="urn:microsoft.com/office/officeart/2005/8/colors/colorful1#1" csCatId="colorful" phldr="1"/>
      <dgm:spPr/>
      <dgm:t>
        <a:bodyPr/>
        <a:lstStyle/>
        <a:p>
          <a:endParaRPr lang="en-US"/>
        </a:p>
      </dgm:t>
    </dgm:pt>
    <dgm:pt modelId="{C9AE0F95-40ED-413B-A318-37202D7B9D43}">
      <dgm:prSet phldrT="[Text]"/>
      <dgm:spPr>
        <a:xfrm>
          <a:off x="3161248" y="3114130"/>
          <a:ext cx="2313503" cy="2313503"/>
        </a:xfrm>
        <a:solidFill>
          <a:srgbClr val="7A7A7A">
            <a:hueOff val="0"/>
            <a:satOff val="0"/>
            <a:lumOff val="0"/>
            <a:alphaOff val="0"/>
          </a:srgbClr>
        </a:solidFill>
        <a:ln w="25400" cap="flat" cmpd="sng" algn="ctr">
          <a:solidFill>
            <a:srgbClr val="FFFFFF">
              <a:hueOff val="0"/>
              <a:satOff val="0"/>
              <a:lumOff val="0"/>
              <a:alphaOff val="0"/>
            </a:srgbClr>
          </a:solidFill>
          <a:prstDash val="solid"/>
        </a:ln>
        <a:effectLst/>
      </dgm:spPr>
      <dgm:t>
        <a:bodyPr/>
        <a:lstStyle/>
        <a:p>
          <a:r>
            <a:rPr lang="en-US" dirty="0" smtClean="0">
              <a:solidFill>
                <a:srgbClr val="FFFFFF"/>
              </a:solidFill>
              <a:latin typeface="Calibri"/>
              <a:ea typeface="+mn-ea"/>
              <a:cs typeface="+mn-cs"/>
            </a:rPr>
            <a:t>BIS Board</a:t>
          </a:r>
          <a:endParaRPr lang="en-US" dirty="0">
            <a:solidFill>
              <a:srgbClr val="FFFFFF"/>
            </a:solidFill>
            <a:latin typeface="Calibri"/>
            <a:ea typeface="+mn-ea"/>
            <a:cs typeface="+mn-cs"/>
          </a:endParaRPr>
        </a:p>
      </dgm:t>
    </dgm:pt>
    <dgm:pt modelId="{0E51B0C5-BDBB-4725-B2B3-7F54890F9E91}" type="parTrans" cxnId="{AFB08B60-9848-4377-B9BA-2CB7A0FD32A7}">
      <dgm:prSet/>
      <dgm:spPr/>
      <dgm:t>
        <a:bodyPr/>
        <a:lstStyle/>
        <a:p>
          <a:endParaRPr lang="en-US"/>
        </a:p>
      </dgm:t>
    </dgm:pt>
    <dgm:pt modelId="{DEDF92D3-2087-49F4-9E3C-D71ED4EA0FF9}" type="sibTrans" cxnId="{AFB08B60-9848-4377-B9BA-2CB7A0FD32A7}">
      <dgm:prSet/>
      <dgm:spPr/>
      <dgm:t>
        <a:bodyPr/>
        <a:lstStyle/>
        <a:p>
          <a:endParaRPr lang="en-US"/>
        </a:p>
      </dgm:t>
    </dgm:pt>
    <dgm:pt modelId="{AA88793D-CA1E-415E-A387-618F2ADB149A}">
      <dgm:prSet phldrT="[Text]"/>
      <dgm:spPr>
        <a:xfrm>
          <a:off x="872" y="3623101"/>
          <a:ext cx="1619452" cy="1295561"/>
        </a:xfrm>
        <a:solidFill>
          <a:srgbClr val="F5C201">
            <a:hueOff val="0"/>
            <a:satOff val="0"/>
            <a:lumOff val="0"/>
            <a:alphaOff val="0"/>
          </a:srgbClr>
        </a:solidFill>
        <a:ln w="25400" cap="flat" cmpd="sng" algn="ctr">
          <a:solidFill>
            <a:srgbClr val="FFFFFF">
              <a:hueOff val="0"/>
              <a:satOff val="0"/>
              <a:lumOff val="0"/>
              <a:alphaOff val="0"/>
            </a:srgbClr>
          </a:solidFill>
          <a:prstDash val="solid"/>
        </a:ln>
        <a:effectLst/>
      </dgm:spPr>
      <dgm:t>
        <a:bodyPr/>
        <a:lstStyle/>
        <a:p>
          <a:r>
            <a:rPr lang="en-US" b="1" dirty="0" smtClean="0">
              <a:solidFill>
                <a:srgbClr val="FFFFFF"/>
              </a:solidFill>
              <a:latin typeface="Calibri"/>
              <a:ea typeface="+mn-ea"/>
              <a:cs typeface="+mn-cs"/>
            </a:rPr>
            <a:t>Membership Affairs</a:t>
          </a:r>
        </a:p>
      </dgm:t>
    </dgm:pt>
    <dgm:pt modelId="{63201D29-5F8A-4367-8B07-DEEFF831BE16}" type="parTrans" cxnId="{164BC557-9834-4B7F-A1D2-2D4F13CF786E}">
      <dgm:prSet/>
      <dgm:spPr>
        <a:xfrm rot="10800000">
          <a:off x="810598" y="3941208"/>
          <a:ext cx="2221363" cy="659348"/>
        </a:xfrm>
        <a:solidFill>
          <a:srgbClr val="F5C201">
            <a:hueOff val="0"/>
            <a:satOff val="0"/>
            <a:lumOff val="0"/>
            <a:alphaOff val="0"/>
          </a:srgbClr>
        </a:solidFill>
        <a:ln>
          <a:noFill/>
        </a:ln>
        <a:effectLst/>
      </dgm:spPr>
      <dgm:t>
        <a:bodyPr/>
        <a:lstStyle/>
        <a:p>
          <a:endParaRPr lang="en-US"/>
        </a:p>
      </dgm:t>
    </dgm:pt>
    <dgm:pt modelId="{62EFA184-320F-4804-94D7-BCF9A08FC33F}" type="sibTrans" cxnId="{164BC557-9834-4B7F-A1D2-2D4F13CF786E}">
      <dgm:prSet/>
      <dgm:spPr/>
      <dgm:t>
        <a:bodyPr/>
        <a:lstStyle/>
        <a:p>
          <a:endParaRPr lang="en-US"/>
        </a:p>
      </dgm:t>
    </dgm:pt>
    <dgm:pt modelId="{2BDC5F1F-9D4F-4738-A9E7-914A713C3370}">
      <dgm:prSet phldrT="[Text]"/>
      <dgm:spPr>
        <a:xfrm>
          <a:off x="670726" y="1561502"/>
          <a:ext cx="1619452" cy="1295561"/>
        </a:xfrm>
        <a:solidFill>
          <a:srgbClr val="526DB0">
            <a:hueOff val="0"/>
            <a:satOff val="0"/>
            <a:lumOff val="0"/>
            <a:alphaOff val="0"/>
          </a:srgbClr>
        </a:solidFill>
        <a:ln w="25400" cap="flat" cmpd="sng" algn="ctr">
          <a:solidFill>
            <a:srgbClr val="FFFFFF">
              <a:hueOff val="0"/>
              <a:satOff val="0"/>
              <a:lumOff val="0"/>
              <a:alphaOff val="0"/>
            </a:srgbClr>
          </a:solidFill>
          <a:prstDash val="solid"/>
        </a:ln>
        <a:effectLst/>
      </dgm:spPr>
      <dgm:t>
        <a:bodyPr/>
        <a:lstStyle/>
        <a:p>
          <a:r>
            <a:rPr lang="en-US" b="1" dirty="0" smtClean="0">
              <a:solidFill>
                <a:srgbClr val="FFFFFF"/>
              </a:solidFill>
              <a:latin typeface="Calibri"/>
              <a:ea typeface="+mn-ea"/>
              <a:cs typeface="+mn-cs"/>
            </a:rPr>
            <a:t>Web and Social Media</a:t>
          </a:r>
        </a:p>
      </dgm:t>
    </dgm:pt>
    <dgm:pt modelId="{6BF359DA-6381-4B40-BA91-FC68B98184E0}" type="parTrans" cxnId="{E69C94AF-10F2-4966-822A-C67FF07195FD}">
      <dgm:prSet/>
      <dgm:spPr>
        <a:xfrm rot="12960000">
          <a:off x="1268331" y="2532452"/>
          <a:ext cx="2221363" cy="659348"/>
        </a:xfrm>
        <a:solidFill>
          <a:srgbClr val="526DB0">
            <a:hueOff val="0"/>
            <a:satOff val="0"/>
            <a:lumOff val="0"/>
            <a:alphaOff val="0"/>
          </a:srgbClr>
        </a:solidFill>
        <a:ln>
          <a:noFill/>
        </a:ln>
        <a:effectLst/>
      </dgm:spPr>
      <dgm:t>
        <a:bodyPr/>
        <a:lstStyle/>
        <a:p>
          <a:endParaRPr lang="en-US"/>
        </a:p>
      </dgm:t>
    </dgm:pt>
    <dgm:pt modelId="{94D0D0CF-A9AC-43DE-92F9-3534EDC706D2}" type="sibTrans" cxnId="{E69C94AF-10F2-4966-822A-C67FF07195FD}">
      <dgm:prSet/>
      <dgm:spPr/>
      <dgm:t>
        <a:bodyPr/>
        <a:lstStyle/>
        <a:p>
          <a:endParaRPr lang="en-US"/>
        </a:p>
      </dgm:t>
    </dgm:pt>
    <dgm:pt modelId="{9291C5E8-90A3-448E-8ACC-B2E6A5F2B409}">
      <dgm:prSet phldrT="[Text]"/>
      <dgm:spPr>
        <a:xfrm>
          <a:off x="7015675" y="3623101"/>
          <a:ext cx="1619452" cy="1295561"/>
        </a:xfrm>
        <a:solidFill>
          <a:srgbClr val="F5C201">
            <a:hueOff val="0"/>
            <a:satOff val="0"/>
            <a:lumOff val="0"/>
            <a:alphaOff val="0"/>
          </a:srgbClr>
        </a:solidFill>
        <a:ln w="25400" cap="flat" cmpd="sng" algn="ctr">
          <a:solidFill>
            <a:srgbClr val="FFFFFF">
              <a:hueOff val="0"/>
              <a:satOff val="0"/>
              <a:lumOff val="0"/>
              <a:alphaOff val="0"/>
            </a:srgbClr>
          </a:solidFill>
          <a:prstDash val="solid"/>
        </a:ln>
        <a:effectLst/>
      </dgm:spPr>
      <dgm:t>
        <a:bodyPr/>
        <a:lstStyle/>
        <a:p>
          <a:r>
            <a:rPr lang="en-US" b="1" dirty="0" smtClean="0">
              <a:solidFill>
                <a:srgbClr val="FFFFFF"/>
              </a:solidFill>
              <a:latin typeface="Calibri"/>
              <a:ea typeface="+mn-ea"/>
              <a:cs typeface="+mn-cs"/>
            </a:rPr>
            <a:t>PR and Communication</a:t>
          </a:r>
        </a:p>
      </dgm:t>
    </dgm:pt>
    <dgm:pt modelId="{0B8E7A94-2F26-4566-A859-A96E571ADD37}" type="parTrans" cxnId="{16B67338-16D4-4F51-90AD-12B11DB689AC}">
      <dgm:prSet/>
      <dgm:spPr>
        <a:xfrm>
          <a:off x="5604037" y="3941208"/>
          <a:ext cx="2221363" cy="659348"/>
        </a:xfrm>
        <a:solidFill>
          <a:srgbClr val="F5C201">
            <a:hueOff val="0"/>
            <a:satOff val="0"/>
            <a:lumOff val="0"/>
            <a:alphaOff val="0"/>
          </a:srgbClr>
        </a:solidFill>
        <a:ln>
          <a:noFill/>
        </a:ln>
        <a:effectLst/>
      </dgm:spPr>
      <dgm:t>
        <a:bodyPr/>
        <a:lstStyle/>
        <a:p>
          <a:endParaRPr lang="en-US"/>
        </a:p>
      </dgm:t>
    </dgm:pt>
    <dgm:pt modelId="{472BA685-908E-436C-827A-B17742F61669}" type="sibTrans" cxnId="{16B67338-16D4-4F51-90AD-12B11DB689AC}">
      <dgm:prSet/>
      <dgm:spPr/>
      <dgm:t>
        <a:bodyPr/>
        <a:lstStyle/>
        <a:p>
          <a:endParaRPr lang="en-US"/>
        </a:p>
      </dgm:t>
    </dgm:pt>
    <dgm:pt modelId="{D8A4CA83-BC1F-4234-9E0D-00919B2A55DC}">
      <dgm:prSet phldrT="[Text]"/>
      <dgm:spPr>
        <a:xfrm>
          <a:off x="6345821" y="1561502"/>
          <a:ext cx="1619452" cy="1295561"/>
        </a:xfrm>
        <a:solidFill>
          <a:srgbClr val="B4B392">
            <a:hueOff val="0"/>
            <a:satOff val="0"/>
            <a:lumOff val="0"/>
            <a:alphaOff val="0"/>
          </a:srgbClr>
        </a:solidFill>
        <a:ln w="25400" cap="flat" cmpd="sng" algn="ctr">
          <a:solidFill>
            <a:srgbClr val="FFFFFF">
              <a:hueOff val="0"/>
              <a:satOff val="0"/>
              <a:lumOff val="0"/>
              <a:alphaOff val="0"/>
            </a:srgbClr>
          </a:solidFill>
          <a:prstDash val="solid"/>
        </a:ln>
        <a:effectLst/>
      </dgm:spPr>
      <dgm:t>
        <a:bodyPr/>
        <a:lstStyle/>
        <a:p>
          <a:r>
            <a:rPr lang="en-US" b="1" dirty="0" smtClean="0">
              <a:solidFill>
                <a:srgbClr val="FFFFFF"/>
              </a:solidFill>
              <a:latin typeface="Calibri"/>
              <a:ea typeface="+mn-ea"/>
              <a:cs typeface="+mn-cs"/>
            </a:rPr>
            <a:t>Internet Service Advancement</a:t>
          </a:r>
        </a:p>
      </dgm:t>
    </dgm:pt>
    <dgm:pt modelId="{5EF10283-1A44-42C6-AD39-15C48EE65D96}" type="parTrans" cxnId="{80519A97-788F-4B96-ACD5-5CB2C12C5346}">
      <dgm:prSet/>
      <dgm:spPr>
        <a:xfrm rot="19440000">
          <a:off x="5146304" y="2532452"/>
          <a:ext cx="2221363" cy="659348"/>
        </a:xfrm>
        <a:solidFill>
          <a:srgbClr val="B4B392">
            <a:hueOff val="0"/>
            <a:satOff val="0"/>
            <a:lumOff val="0"/>
            <a:alphaOff val="0"/>
          </a:srgbClr>
        </a:solidFill>
        <a:ln>
          <a:noFill/>
        </a:ln>
        <a:effectLst/>
      </dgm:spPr>
      <dgm:t>
        <a:bodyPr/>
        <a:lstStyle/>
        <a:p>
          <a:endParaRPr lang="en-US"/>
        </a:p>
      </dgm:t>
    </dgm:pt>
    <dgm:pt modelId="{4B0A99AE-485F-48A0-ABAA-80EED67728A6}" type="sibTrans" cxnId="{80519A97-788F-4B96-ACD5-5CB2C12C5346}">
      <dgm:prSet/>
      <dgm:spPr/>
      <dgm:t>
        <a:bodyPr/>
        <a:lstStyle/>
        <a:p>
          <a:endParaRPr lang="en-US"/>
        </a:p>
      </dgm:t>
    </dgm:pt>
    <dgm:pt modelId="{D61A55B0-1C26-4018-83C5-4B15BE7794A3}">
      <dgm:prSet phldrT="[Text]"/>
      <dgm:spPr>
        <a:xfrm>
          <a:off x="2424427" y="287364"/>
          <a:ext cx="1619452" cy="1295561"/>
        </a:xfrm>
        <a:solidFill>
          <a:srgbClr val="989AAC">
            <a:hueOff val="0"/>
            <a:satOff val="0"/>
            <a:lumOff val="0"/>
            <a:alphaOff val="0"/>
          </a:srgbClr>
        </a:solidFill>
        <a:ln w="25400" cap="flat" cmpd="sng" algn="ctr">
          <a:solidFill>
            <a:srgbClr val="FFFFFF">
              <a:hueOff val="0"/>
              <a:satOff val="0"/>
              <a:lumOff val="0"/>
              <a:alphaOff val="0"/>
            </a:srgbClr>
          </a:solidFill>
          <a:prstDash val="solid"/>
        </a:ln>
        <a:effectLst/>
      </dgm:spPr>
      <dgm:t>
        <a:bodyPr/>
        <a:lstStyle/>
        <a:p>
          <a:r>
            <a:rPr lang="en-US" b="1" dirty="0" smtClean="0">
              <a:solidFill>
                <a:srgbClr val="FFFFFF"/>
              </a:solidFill>
              <a:latin typeface="Calibri"/>
              <a:ea typeface="+mn-ea"/>
              <a:cs typeface="+mn-cs"/>
            </a:rPr>
            <a:t>Fund Raising Committee</a:t>
          </a:r>
        </a:p>
      </dgm:t>
    </dgm:pt>
    <dgm:pt modelId="{BAE76B3F-7283-49A5-9601-5C8CEF3911C8}" type="parTrans" cxnId="{F9007AC8-3C00-4670-BF85-528EBDDFBF05}">
      <dgm:prSet/>
      <dgm:spPr>
        <a:xfrm rot="15120000">
          <a:off x="2466691" y="1661792"/>
          <a:ext cx="2221363" cy="659348"/>
        </a:xfrm>
        <a:solidFill>
          <a:srgbClr val="989AAC">
            <a:hueOff val="0"/>
            <a:satOff val="0"/>
            <a:lumOff val="0"/>
            <a:alphaOff val="0"/>
          </a:srgbClr>
        </a:solidFill>
        <a:ln>
          <a:noFill/>
        </a:ln>
        <a:effectLst/>
      </dgm:spPr>
      <dgm:t>
        <a:bodyPr/>
        <a:lstStyle/>
        <a:p>
          <a:endParaRPr lang="en-US"/>
        </a:p>
      </dgm:t>
    </dgm:pt>
    <dgm:pt modelId="{1ADDE138-E984-48B1-A857-854C868F992E}" type="sibTrans" cxnId="{F9007AC8-3C00-4670-BF85-528EBDDFBF05}">
      <dgm:prSet/>
      <dgm:spPr/>
      <dgm:t>
        <a:bodyPr/>
        <a:lstStyle/>
        <a:p>
          <a:endParaRPr lang="en-US"/>
        </a:p>
      </dgm:t>
    </dgm:pt>
    <dgm:pt modelId="{BAD066F1-997A-41E1-B174-A81EA5586B40}">
      <dgm:prSet phldrT="[Text]"/>
      <dgm:spPr>
        <a:xfrm>
          <a:off x="4592120" y="287364"/>
          <a:ext cx="1619452" cy="1295561"/>
        </a:xfrm>
        <a:solidFill>
          <a:srgbClr val="DC5924">
            <a:hueOff val="0"/>
            <a:satOff val="0"/>
            <a:lumOff val="0"/>
            <a:alphaOff val="0"/>
          </a:srgbClr>
        </a:solidFill>
        <a:ln w="25400" cap="flat" cmpd="sng" algn="ctr">
          <a:solidFill>
            <a:srgbClr val="FFFFFF">
              <a:hueOff val="0"/>
              <a:satOff val="0"/>
              <a:lumOff val="0"/>
              <a:alphaOff val="0"/>
            </a:srgbClr>
          </a:solidFill>
          <a:prstDash val="solid"/>
        </a:ln>
        <a:effectLst/>
      </dgm:spPr>
      <dgm:t>
        <a:bodyPr/>
        <a:lstStyle/>
        <a:p>
          <a:r>
            <a:rPr lang="en-US" b="1" dirty="0" smtClean="0">
              <a:solidFill>
                <a:srgbClr val="FFFFFF"/>
              </a:solidFill>
              <a:latin typeface="Calibri"/>
              <a:ea typeface="+mn-ea"/>
              <a:cs typeface="+mn-cs"/>
            </a:rPr>
            <a:t>Projects and Events</a:t>
          </a:r>
        </a:p>
      </dgm:t>
    </dgm:pt>
    <dgm:pt modelId="{5EC05327-F791-407D-A103-A0C828DF27F7}" type="parTrans" cxnId="{2F098471-9309-41B2-BF49-02C1260306FD}">
      <dgm:prSet/>
      <dgm:spPr>
        <a:xfrm rot="17280000">
          <a:off x="3947945" y="1661792"/>
          <a:ext cx="2221363" cy="659348"/>
        </a:xfrm>
        <a:solidFill>
          <a:srgbClr val="DC5924">
            <a:hueOff val="0"/>
            <a:satOff val="0"/>
            <a:lumOff val="0"/>
            <a:alphaOff val="0"/>
          </a:srgbClr>
        </a:solidFill>
        <a:ln>
          <a:noFill/>
        </a:ln>
        <a:effectLst/>
      </dgm:spPr>
      <dgm:t>
        <a:bodyPr/>
        <a:lstStyle/>
        <a:p>
          <a:endParaRPr lang="en-US"/>
        </a:p>
      </dgm:t>
    </dgm:pt>
    <dgm:pt modelId="{F7220A9B-C409-4912-ADDE-7246914A156B}" type="sibTrans" cxnId="{2F098471-9309-41B2-BF49-02C1260306FD}">
      <dgm:prSet/>
      <dgm:spPr/>
      <dgm:t>
        <a:bodyPr/>
        <a:lstStyle/>
        <a:p>
          <a:endParaRPr lang="en-US"/>
        </a:p>
      </dgm:t>
    </dgm:pt>
    <dgm:pt modelId="{2D92769C-1844-48D0-A0DB-35A7976344C2}">
      <dgm:prSet phldrT="[Text]"/>
      <dgm:spPr>
        <a:xfrm>
          <a:off x="7015675" y="3623101"/>
          <a:ext cx="1619452" cy="1295561"/>
        </a:xfrm>
        <a:solidFill>
          <a:srgbClr val="92D050"/>
        </a:solidFill>
        <a:ln w="25400" cap="flat" cmpd="sng" algn="ctr">
          <a:solidFill>
            <a:srgbClr val="FFFFFF">
              <a:hueOff val="0"/>
              <a:satOff val="0"/>
              <a:lumOff val="0"/>
              <a:alphaOff val="0"/>
            </a:srgbClr>
          </a:solidFill>
          <a:prstDash val="solid"/>
        </a:ln>
        <a:effectLst/>
      </dgm:spPr>
      <dgm:t>
        <a:bodyPr/>
        <a:lstStyle/>
        <a:p>
          <a:r>
            <a:rPr lang="en-US" b="1" dirty="0" smtClean="0">
              <a:solidFill>
                <a:srgbClr val="FFFFFF"/>
              </a:solidFill>
              <a:latin typeface="Calibri"/>
              <a:ea typeface="+mn-ea"/>
              <a:cs typeface="+mn-cs"/>
            </a:rPr>
            <a:t>Strategic Alliances</a:t>
          </a:r>
        </a:p>
      </dgm:t>
    </dgm:pt>
    <dgm:pt modelId="{369569AD-DCDA-49C1-A597-DF30623FBAD3}" type="parTrans" cxnId="{250E4722-746E-4C38-95DE-58468735C61B}">
      <dgm:prSet/>
      <dgm:spPr>
        <a:solidFill>
          <a:srgbClr val="92D050"/>
        </a:solidFill>
      </dgm:spPr>
      <dgm:t>
        <a:bodyPr/>
        <a:lstStyle/>
        <a:p>
          <a:endParaRPr lang="en-US"/>
        </a:p>
      </dgm:t>
    </dgm:pt>
    <dgm:pt modelId="{DE6C3EDB-7CEF-4118-A641-79DCA808994A}" type="sibTrans" cxnId="{250E4722-746E-4C38-95DE-58468735C61B}">
      <dgm:prSet/>
      <dgm:spPr/>
      <dgm:t>
        <a:bodyPr/>
        <a:lstStyle/>
        <a:p>
          <a:endParaRPr lang="en-US"/>
        </a:p>
      </dgm:t>
    </dgm:pt>
    <dgm:pt modelId="{83179A13-5E1D-436A-9D22-BB9837E76229}" type="pres">
      <dgm:prSet presAssocID="{1034021C-58E7-495E-8A0A-5A5821A7773B}" presName="cycle" presStyleCnt="0">
        <dgm:presLayoutVars>
          <dgm:chMax val="1"/>
          <dgm:dir/>
          <dgm:animLvl val="ctr"/>
          <dgm:resizeHandles val="exact"/>
        </dgm:presLayoutVars>
      </dgm:prSet>
      <dgm:spPr/>
      <dgm:t>
        <a:bodyPr/>
        <a:lstStyle/>
        <a:p>
          <a:endParaRPr lang="en-US"/>
        </a:p>
      </dgm:t>
    </dgm:pt>
    <dgm:pt modelId="{E4079137-5461-482F-AF73-785FCBFE2EA4}" type="pres">
      <dgm:prSet presAssocID="{C9AE0F95-40ED-413B-A318-37202D7B9D43}" presName="centerShape" presStyleLbl="node0" presStyleIdx="0" presStyleCnt="1"/>
      <dgm:spPr>
        <a:prstGeom prst="ellipse">
          <a:avLst/>
        </a:prstGeom>
      </dgm:spPr>
      <dgm:t>
        <a:bodyPr/>
        <a:lstStyle/>
        <a:p>
          <a:endParaRPr lang="en-US"/>
        </a:p>
      </dgm:t>
    </dgm:pt>
    <dgm:pt modelId="{CE59DFAB-C116-4CD2-AA4E-025554A55126}" type="pres">
      <dgm:prSet presAssocID="{63201D29-5F8A-4367-8B07-DEEFF831BE16}" presName="parTrans" presStyleLbl="bgSibTrans2D1" presStyleIdx="0" presStyleCnt="7"/>
      <dgm:spPr>
        <a:prstGeom prst="leftArrow">
          <a:avLst>
            <a:gd name="adj1" fmla="val 60000"/>
            <a:gd name="adj2" fmla="val 50000"/>
          </a:avLst>
        </a:prstGeom>
      </dgm:spPr>
      <dgm:t>
        <a:bodyPr/>
        <a:lstStyle/>
        <a:p>
          <a:endParaRPr lang="en-US"/>
        </a:p>
      </dgm:t>
    </dgm:pt>
    <dgm:pt modelId="{1A24B4D8-8D83-425B-8F8C-BB4B4CED7D75}" type="pres">
      <dgm:prSet presAssocID="{AA88793D-CA1E-415E-A387-618F2ADB149A}" presName="node" presStyleLbl="node1" presStyleIdx="0" presStyleCnt="7">
        <dgm:presLayoutVars>
          <dgm:bulletEnabled val="1"/>
        </dgm:presLayoutVars>
      </dgm:prSet>
      <dgm:spPr>
        <a:prstGeom prst="roundRect">
          <a:avLst>
            <a:gd name="adj" fmla="val 10000"/>
          </a:avLst>
        </a:prstGeom>
      </dgm:spPr>
      <dgm:t>
        <a:bodyPr/>
        <a:lstStyle/>
        <a:p>
          <a:endParaRPr lang="en-US"/>
        </a:p>
      </dgm:t>
    </dgm:pt>
    <dgm:pt modelId="{141FF8AC-9EB3-4FEC-B8C9-79503A3BB63A}" type="pres">
      <dgm:prSet presAssocID="{6BF359DA-6381-4B40-BA91-FC68B98184E0}" presName="parTrans" presStyleLbl="bgSibTrans2D1" presStyleIdx="1" presStyleCnt="7"/>
      <dgm:spPr>
        <a:prstGeom prst="leftArrow">
          <a:avLst>
            <a:gd name="adj1" fmla="val 60000"/>
            <a:gd name="adj2" fmla="val 50000"/>
          </a:avLst>
        </a:prstGeom>
      </dgm:spPr>
      <dgm:t>
        <a:bodyPr/>
        <a:lstStyle/>
        <a:p>
          <a:endParaRPr lang="en-US"/>
        </a:p>
      </dgm:t>
    </dgm:pt>
    <dgm:pt modelId="{121F9574-CB64-450D-8A88-B4B1740CCCCB}" type="pres">
      <dgm:prSet presAssocID="{2BDC5F1F-9D4F-4738-A9E7-914A713C3370}" presName="node" presStyleLbl="node1" presStyleIdx="1" presStyleCnt="7">
        <dgm:presLayoutVars>
          <dgm:bulletEnabled val="1"/>
        </dgm:presLayoutVars>
      </dgm:prSet>
      <dgm:spPr>
        <a:prstGeom prst="roundRect">
          <a:avLst>
            <a:gd name="adj" fmla="val 10000"/>
          </a:avLst>
        </a:prstGeom>
      </dgm:spPr>
      <dgm:t>
        <a:bodyPr/>
        <a:lstStyle/>
        <a:p>
          <a:endParaRPr lang="en-US"/>
        </a:p>
      </dgm:t>
    </dgm:pt>
    <dgm:pt modelId="{1C527F9F-0AE0-4B93-AD84-816382FA23E1}" type="pres">
      <dgm:prSet presAssocID="{BAE76B3F-7283-49A5-9601-5C8CEF3911C8}" presName="parTrans" presStyleLbl="bgSibTrans2D1" presStyleIdx="2" presStyleCnt="7"/>
      <dgm:spPr>
        <a:prstGeom prst="leftArrow">
          <a:avLst>
            <a:gd name="adj1" fmla="val 60000"/>
            <a:gd name="adj2" fmla="val 50000"/>
          </a:avLst>
        </a:prstGeom>
      </dgm:spPr>
      <dgm:t>
        <a:bodyPr/>
        <a:lstStyle/>
        <a:p>
          <a:endParaRPr lang="en-US"/>
        </a:p>
      </dgm:t>
    </dgm:pt>
    <dgm:pt modelId="{4BF1E071-E982-4944-B581-A528B6D07B8A}" type="pres">
      <dgm:prSet presAssocID="{D61A55B0-1C26-4018-83C5-4B15BE7794A3}" presName="node" presStyleLbl="node1" presStyleIdx="2" presStyleCnt="7">
        <dgm:presLayoutVars>
          <dgm:bulletEnabled val="1"/>
        </dgm:presLayoutVars>
      </dgm:prSet>
      <dgm:spPr>
        <a:prstGeom prst="roundRect">
          <a:avLst>
            <a:gd name="adj" fmla="val 10000"/>
          </a:avLst>
        </a:prstGeom>
      </dgm:spPr>
      <dgm:t>
        <a:bodyPr/>
        <a:lstStyle/>
        <a:p>
          <a:endParaRPr lang="en-US"/>
        </a:p>
      </dgm:t>
    </dgm:pt>
    <dgm:pt modelId="{EF07D25B-3F51-413C-9907-9DAEB5FC9FDB}" type="pres">
      <dgm:prSet presAssocID="{5EC05327-F791-407D-A103-A0C828DF27F7}" presName="parTrans" presStyleLbl="bgSibTrans2D1" presStyleIdx="3" presStyleCnt="7"/>
      <dgm:spPr>
        <a:prstGeom prst="leftArrow">
          <a:avLst>
            <a:gd name="adj1" fmla="val 60000"/>
            <a:gd name="adj2" fmla="val 50000"/>
          </a:avLst>
        </a:prstGeom>
      </dgm:spPr>
      <dgm:t>
        <a:bodyPr/>
        <a:lstStyle/>
        <a:p>
          <a:endParaRPr lang="en-US"/>
        </a:p>
      </dgm:t>
    </dgm:pt>
    <dgm:pt modelId="{3049A791-44F6-41EE-9FC0-2BD308710F4C}" type="pres">
      <dgm:prSet presAssocID="{BAD066F1-997A-41E1-B174-A81EA5586B40}" presName="node" presStyleLbl="node1" presStyleIdx="3" presStyleCnt="7">
        <dgm:presLayoutVars>
          <dgm:bulletEnabled val="1"/>
        </dgm:presLayoutVars>
      </dgm:prSet>
      <dgm:spPr>
        <a:prstGeom prst="roundRect">
          <a:avLst>
            <a:gd name="adj" fmla="val 10000"/>
          </a:avLst>
        </a:prstGeom>
      </dgm:spPr>
      <dgm:t>
        <a:bodyPr/>
        <a:lstStyle/>
        <a:p>
          <a:endParaRPr lang="en-US"/>
        </a:p>
      </dgm:t>
    </dgm:pt>
    <dgm:pt modelId="{2DD865D6-A6FB-4F75-B9EB-B15E8CE2D8A9}" type="pres">
      <dgm:prSet presAssocID="{5EF10283-1A44-42C6-AD39-15C48EE65D96}" presName="parTrans" presStyleLbl="bgSibTrans2D1" presStyleIdx="4" presStyleCnt="7"/>
      <dgm:spPr>
        <a:prstGeom prst="leftArrow">
          <a:avLst>
            <a:gd name="adj1" fmla="val 60000"/>
            <a:gd name="adj2" fmla="val 50000"/>
          </a:avLst>
        </a:prstGeom>
      </dgm:spPr>
      <dgm:t>
        <a:bodyPr/>
        <a:lstStyle/>
        <a:p>
          <a:endParaRPr lang="en-US"/>
        </a:p>
      </dgm:t>
    </dgm:pt>
    <dgm:pt modelId="{910DF503-9F42-443F-92AB-04CACCD699C8}" type="pres">
      <dgm:prSet presAssocID="{D8A4CA83-BC1F-4234-9E0D-00919B2A55DC}" presName="node" presStyleLbl="node1" presStyleIdx="4" presStyleCnt="7">
        <dgm:presLayoutVars>
          <dgm:bulletEnabled val="1"/>
        </dgm:presLayoutVars>
      </dgm:prSet>
      <dgm:spPr>
        <a:prstGeom prst="roundRect">
          <a:avLst>
            <a:gd name="adj" fmla="val 10000"/>
          </a:avLst>
        </a:prstGeom>
      </dgm:spPr>
      <dgm:t>
        <a:bodyPr/>
        <a:lstStyle/>
        <a:p>
          <a:endParaRPr lang="en-US"/>
        </a:p>
      </dgm:t>
    </dgm:pt>
    <dgm:pt modelId="{B0F86405-325E-478E-8EFF-7514BA65BC7D}" type="pres">
      <dgm:prSet presAssocID="{0B8E7A94-2F26-4566-A859-A96E571ADD37}" presName="parTrans" presStyleLbl="bgSibTrans2D1" presStyleIdx="5" presStyleCnt="7"/>
      <dgm:spPr>
        <a:prstGeom prst="leftArrow">
          <a:avLst>
            <a:gd name="adj1" fmla="val 60000"/>
            <a:gd name="adj2" fmla="val 50000"/>
          </a:avLst>
        </a:prstGeom>
      </dgm:spPr>
      <dgm:t>
        <a:bodyPr/>
        <a:lstStyle/>
        <a:p>
          <a:endParaRPr lang="en-US"/>
        </a:p>
      </dgm:t>
    </dgm:pt>
    <dgm:pt modelId="{BF6529AE-0D63-40EE-9EFB-86167DA4D9BD}" type="pres">
      <dgm:prSet presAssocID="{9291C5E8-90A3-448E-8ACC-B2E6A5F2B409}" presName="node" presStyleLbl="node1" presStyleIdx="5" presStyleCnt="7">
        <dgm:presLayoutVars>
          <dgm:bulletEnabled val="1"/>
        </dgm:presLayoutVars>
      </dgm:prSet>
      <dgm:spPr>
        <a:prstGeom prst="roundRect">
          <a:avLst>
            <a:gd name="adj" fmla="val 10000"/>
          </a:avLst>
        </a:prstGeom>
      </dgm:spPr>
      <dgm:t>
        <a:bodyPr/>
        <a:lstStyle/>
        <a:p>
          <a:endParaRPr lang="en-US"/>
        </a:p>
      </dgm:t>
    </dgm:pt>
    <dgm:pt modelId="{F8D53CF8-1651-4C8E-ACED-DA46E2C69B43}" type="pres">
      <dgm:prSet presAssocID="{369569AD-DCDA-49C1-A597-DF30623FBAD3}" presName="parTrans" presStyleLbl="bgSibTrans2D1" presStyleIdx="6" presStyleCnt="7"/>
      <dgm:spPr/>
      <dgm:t>
        <a:bodyPr/>
        <a:lstStyle/>
        <a:p>
          <a:endParaRPr lang="en-US"/>
        </a:p>
      </dgm:t>
    </dgm:pt>
    <dgm:pt modelId="{FAEDF08C-B6F4-42D9-97FD-2A852BABC559}" type="pres">
      <dgm:prSet presAssocID="{2D92769C-1844-48D0-A0DB-35A7976344C2}" presName="node" presStyleLbl="node1" presStyleIdx="6" presStyleCnt="7">
        <dgm:presLayoutVars>
          <dgm:bulletEnabled val="1"/>
        </dgm:presLayoutVars>
      </dgm:prSet>
      <dgm:spPr>
        <a:prstGeom prst="roundRect">
          <a:avLst>
            <a:gd name="adj" fmla="val 10000"/>
          </a:avLst>
        </a:prstGeom>
      </dgm:spPr>
      <dgm:t>
        <a:bodyPr/>
        <a:lstStyle/>
        <a:p>
          <a:endParaRPr lang="en-US"/>
        </a:p>
      </dgm:t>
    </dgm:pt>
  </dgm:ptLst>
  <dgm:cxnLst>
    <dgm:cxn modelId="{D0DDE8B0-135C-49B6-9956-A567CA987997}" type="presOf" srcId="{BAD066F1-997A-41E1-B174-A81EA5586B40}" destId="{3049A791-44F6-41EE-9FC0-2BD308710F4C}" srcOrd="0" destOrd="0" presId="urn:microsoft.com/office/officeart/2005/8/layout/radial4"/>
    <dgm:cxn modelId="{577D2ED3-CE10-4638-ADD5-5DC9EB0EEA8D}" type="presOf" srcId="{2D92769C-1844-48D0-A0DB-35A7976344C2}" destId="{FAEDF08C-B6F4-42D9-97FD-2A852BABC559}" srcOrd="0" destOrd="0" presId="urn:microsoft.com/office/officeart/2005/8/layout/radial4"/>
    <dgm:cxn modelId="{C45B270B-E287-4619-8EF0-5D6189524392}" type="presOf" srcId="{AA88793D-CA1E-415E-A387-618F2ADB149A}" destId="{1A24B4D8-8D83-425B-8F8C-BB4B4CED7D75}" srcOrd="0" destOrd="0" presId="urn:microsoft.com/office/officeart/2005/8/layout/radial4"/>
    <dgm:cxn modelId="{C4CB57DD-8A73-4A85-B0FE-98D994D61251}" type="presOf" srcId="{D8A4CA83-BC1F-4234-9E0D-00919B2A55DC}" destId="{910DF503-9F42-443F-92AB-04CACCD699C8}" srcOrd="0" destOrd="0" presId="urn:microsoft.com/office/officeart/2005/8/layout/radial4"/>
    <dgm:cxn modelId="{EDF44E94-DC78-4607-B07B-67945429B821}" type="presOf" srcId="{63201D29-5F8A-4367-8B07-DEEFF831BE16}" destId="{CE59DFAB-C116-4CD2-AA4E-025554A55126}" srcOrd="0" destOrd="0" presId="urn:microsoft.com/office/officeart/2005/8/layout/radial4"/>
    <dgm:cxn modelId="{2F098471-9309-41B2-BF49-02C1260306FD}" srcId="{C9AE0F95-40ED-413B-A318-37202D7B9D43}" destId="{BAD066F1-997A-41E1-B174-A81EA5586B40}" srcOrd="3" destOrd="0" parTransId="{5EC05327-F791-407D-A103-A0C828DF27F7}" sibTransId="{F7220A9B-C409-4912-ADDE-7246914A156B}"/>
    <dgm:cxn modelId="{AA877909-D8A9-470C-AEF1-E1A5C426611D}" type="presOf" srcId="{C9AE0F95-40ED-413B-A318-37202D7B9D43}" destId="{E4079137-5461-482F-AF73-785FCBFE2EA4}" srcOrd="0" destOrd="0" presId="urn:microsoft.com/office/officeart/2005/8/layout/radial4"/>
    <dgm:cxn modelId="{08F13421-E8EF-4290-ABF0-0DC76180C8EA}" type="presOf" srcId="{6BF359DA-6381-4B40-BA91-FC68B98184E0}" destId="{141FF8AC-9EB3-4FEC-B8C9-79503A3BB63A}" srcOrd="0" destOrd="0" presId="urn:microsoft.com/office/officeart/2005/8/layout/radial4"/>
    <dgm:cxn modelId="{E5CF4D3B-8DE2-4A80-9E45-0574C8904F2E}" type="presOf" srcId="{D61A55B0-1C26-4018-83C5-4B15BE7794A3}" destId="{4BF1E071-E982-4944-B581-A528B6D07B8A}" srcOrd="0" destOrd="0" presId="urn:microsoft.com/office/officeart/2005/8/layout/radial4"/>
    <dgm:cxn modelId="{5BCF352F-D3F5-4B0F-82AE-0B725CAFF95D}" type="presOf" srcId="{9291C5E8-90A3-448E-8ACC-B2E6A5F2B409}" destId="{BF6529AE-0D63-40EE-9EFB-86167DA4D9BD}" srcOrd="0" destOrd="0" presId="urn:microsoft.com/office/officeart/2005/8/layout/radial4"/>
    <dgm:cxn modelId="{C5D2CFF3-865E-4E0B-B875-71DBB364D41E}" type="presOf" srcId="{0B8E7A94-2F26-4566-A859-A96E571ADD37}" destId="{B0F86405-325E-478E-8EFF-7514BA65BC7D}" srcOrd="0" destOrd="0" presId="urn:microsoft.com/office/officeart/2005/8/layout/radial4"/>
    <dgm:cxn modelId="{36B34033-BFEB-44AB-BFC4-D818DDE5206A}" type="presOf" srcId="{369569AD-DCDA-49C1-A597-DF30623FBAD3}" destId="{F8D53CF8-1651-4C8E-ACED-DA46E2C69B43}" srcOrd="0" destOrd="0" presId="urn:microsoft.com/office/officeart/2005/8/layout/radial4"/>
    <dgm:cxn modelId="{E4DDF94A-4DB0-45BB-BE18-6FB7377BCF9D}" type="presOf" srcId="{5EC05327-F791-407D-A103-A0C828DF27F7}" destId="{EF07D25B-3F51-413C-9907-9DAEB5FC9FDB}" srcOrd="0" destOrd="0" presId="urn:microsoft.com/office/officeart/2005/8/layout/radial4"/>
    <dgm:cxn modelId="{FA0E53E6-D3EF-4442-BD7B-3E9FD71B49B2}" type="presOf" srcId="{1034021C-58E7-495E-8A0A-5A5821A7773B}" destId="{83179A13-5E1D-436A-9D22-BB9837E76229}" srcOrd="0" destOrd="0" presId="urn:microsoft.com/office/officeart/2005/8/layout/radial4"/>
    <dgm:cxn modelId="{E69C94AF-10F2-4966-822A-C67FF07195FD}" srcId="{C9AE0F95-40ED-413B-A318-37202D7B9D43}" destId="{2BDC5F1F-9D4F-4738-A9E7-914A713C3370}" srcOrd="1" destOrd="0" parTransId="{6BF359DA-6381-4B40-BA91-FC68B98184E0}" sibTransId="{94D0D0CF-A9AC-43DE-92F9-3534EDC706D2}"/>
    <dgm:cxn modelId="{164BC557-9834-4B7F-A1D2-2D4F13CF786E}" srcId="{C9AE0F95-40ED-413B-A318-37202D7B9D43}" destId="{AA88793D-CA1E-415E-A387-618F2ADB149A}" srcOrd="0" destOrd="0" parTransId="{63201D29-5F8A-4367-8B07-DEEFF831BE16}" sibTransId="{62EFA184-320F-4804-94D7-BCF9A08FC33F}"/>
    <dgm:cxn modelId="{250E4722-746E-4C38-95DE-58468735C61B}" srcId="{C9AE0F95-40ED-413B-A318-37202D7B9D43}" destId="{2D92769C-1844-48D0-A0DB-35A7976344C2}" srcOrd="6" destOrd="0" parTransId="{369569AD-DCDA-49C1-A597-DF30623FBAD3}" sibTransId="{DE6C3EDB-7CEF-4118-A641-79DCA808994A}"/>
    <dgm:cxn modelId="{084D2D9E-79AD-4A2D-B1AC-ED030F4E49BC}" type="presOf" srcId="{5EF10283-1A44-42C6-AD39-15C48EE65D96}" destId="{2DD865D6-A6FB-4F75-B9EB-B15E8CE2D8A9}" srcOrd="0" destOrd="0" presId="urn:microsoft.com/office/officeart/2005/8/layout/radial4"/>
    <dgm:cxn modelId="{80519A97-788F-4B96-ACD5-5CB2C12C5346}" srcId="{C9AE0F95-40ED-413B-A318-37202D7B9D43}" destId="{D8A4CA83-BC1F-4234-9E0D-00919B2A55DC}" srcOrd="4" destOrd="0" parTransId="{5EF10283-1A44-42C6-AD39-15C48EE65D96}" sibTransId="{4B0A99AE-485F-48A0-ABAA-80EED67728A6}"/>
    <dgm:cxn modelId="{AFB08B60-9848-4377-B9BA-2CB7A0FD32A7}" srcId="{1034021C-58E7-495E-8A0A-5A5821A7773B}" destId="{C9AE0F95-40ED-413B-A318-37202D7B9D43}" srcOrd="0" destOrd="0" parTransId="{0E51B0C5-BDBB-4725-B2B3-7F54890F9E91}" sibTransId="{DEDF92D3-2087-49F4-9E3C-D71ED4EA0FF9}"/>
    <dgm:cxn modelId="{F9007AC8-3C00-4670-BF85-528EBDDFBF05}" srcId="{C9AE0F95-40ED-413B-A318-37202D7B9D43}" destId="{D61A55B0-1C26-4018-83C5-4B15BE7794A3}" srcOrd="2" destOrd="0" parTransId="{BAE76B3F-7283-49A5-9601-5C8CEF3911C8}" sibTransId="{1ADDE138-E984-48B1-A857-854C868F992E}"/>
    <dgm:cxn modelId="{16B67338-16D4-4F51-90AD-12B11DB689AC}" srcId="{C9AE0F95-40ED-413B-A318-37202D7B9D43}" destId="{9291C5E8-90A3-448E-8ACC-B2E6A5F2B409}" srcOrd="5" destOrd="0" parTransId="{0B8E7A94-2F26-4566-A859-A96E571ADD37}" sibTransId="{472BA685-908E-436C-827A-B17742F61669}"/>
    <dgm:cxn modelId="{F4C64006-04B4-4016-8E19-9599F6F0D1EA}" type="presOf" srcId="{BAE76B3F-7283-49A5-9601-5C8CEF3911C8}" destId="{1C527F9F-0AE0-4B93-AD84-816382FA23E1}" srcOrd="0" destOrd="0" presId="urn:microsoft.com/office/officeart/2005/8/layout/radial4"/>
    <dgm:cxn modelId="{0F171C83-7DCA-445E-9107-98DD0ED71463}" type="presOf" srcId="{2BDC5F1F-9D4F-4738-A9E7-914A713C3370}" destId="{121F9574-CB64-450D-8A88-B4B1740CCCCB}" srcOrd="0" destOrd="0" presId="urn:microsoft.com/office/officeart/2005/8/layout/radial4"/>
    <dgm:cxn modelId="{51D70917-763B-42EF-9111-54277577C2F3}" type="presParOf" srcId="{83179A13-5E1D-436A-9D22-BB9837E76229}" destId="{E4079137-5461-482F-AF73-785FCBFE2EA4}" srcOrd="0" destOrd="0" presId="urn:microsoft.com/office/officeart/2005/8/layout/radial4"/>
    <dgm:cxn modelId="{9C97B993-A541-4DB9-9A7E-3553239D5615}" type="presParOf" srcId="{83179A13-5E1D-436A-9D22-BB9837E76229}" destId="{CE59DFAB-C116-4CD2-AA4E-025554A55126}" srcOrd="1" destOrd="0" presId="urn:microsoft.com/office/officeart/2005/8/layout/radial4"/>
    <dgm:cxn modelId="{62D8F14E-C079-41F9-B1E5-3AB9C5B33DBC}" type="presParOf" srcId="{83179A13-5E1D-436A-9D22-BB9837E76229}" destId="{1A24B4D8-8D83-425B-8F8C-BB4B4CED7D75}" srcOrd="2" destOrd="0" presId="urn:microsoft.com/office/officeart/2005/8/layout/radial4"/>
    <dgm:cxn modelId="{20F3A1ED-F716-4773-8E51-0FDE8FDB31BA}" type="presParOf" srcId="{83179A13-5E1D-436A-9D22-BB9837E76229}" destId="{141FF8AC-9EB3-4FEC-B8C9-79503A3BB63A}" srcOrd="3" destOrd="0" presId="urn:microsoft.com/office/officeart/2005/8/layout/radial4"/>
    <dgm:cxn modelId="{526162DC-DB11-48AB-A544-436512C7F0A0}" type="presParOf" srcId="{83179A13-5E1D-436A-9D22-BB9837E76229}" destId="{121F9574-CB64-450D-8A88-B4B1740CCCCB}" srcOrd="4" destOrd="0" presId="urn:microsoft.com/office/officeart/2005/8/layout/radial4"/>
    <dgm:cxn modelId="{66CEE089-D8F0-4A8F-A16D-BF6EB17928FA}" type="presParOf" srcId="{83179A13-5E1D-436A-9D22-BB9837E76229}" destId="{1C527F9F-0AE0-4B93-AD84-816382FA23E1}" srcOrd="5" destOrd="0" presId="urn:microsoft.com/office/officeart/2005/8/layout/radial4"/>
    <dgm:cxn modelId="{FC6329CC-0269-4B2A-A11F-D90AD07A0936}" type="presParOf" srcId="{83179A13-5E1D-436A-9D22-BB9837E76229}" destId="{4BF1E071-E982-4944-B581-A528B6D07B8A}" srcOrd="6" destOrd="0" presId="urn:microsoft.com/office/officeart/2005/8/layout/radial4"/>
    <dgm:cxn modelId="{03079EE2-8AC3-43BC-915B-EB466F604682}" type="presParOf" srcId="{83179A13-5E1D-436A-9D22-BB9837E76229}" destId="{EF07D25B-3F51-413C-9907-9DAEB5FC9FDB}" srcOrd="7" destOrd="0" presId="urn:microsoft.com/office/officeart/2005/8/layout/radial4"/>
    <dgm:cxn modelId="{A44A752C-B23E-4F12-83B7-CEAE1E943571}" type="presParOf" srcId="{83179A13-5E1D-436A-9D22-BB9837E76229}" destId="{3049A791-44F6-41EE-9FC0-2BD308710F4C}" srcOrd="8" destOrd="0" presId="urn:microsoft.com/office/officeart/2005/8/layout/radial4"/>
    <dgm:cxn modelId="{F4F9DBFC-F879-49D2-8A09-03E37B68AE62}" type="presParOf" srcId="{83179A13-5E1D-436A-9D22-BB9837E76229}" destId="{2DD865D6-A6FB-4F75-B9EB-B15E8CE2D8A9}" srcOrd="9" destOrd="0" presId="urn:microsoft.com/office/officeart/2005/8/layout/radial4"/>
    <dgm:cxn modelId="{F07B899B-C616-4342-891F-0EA2A76FF584}" type="presParOf" srcId="{83179A13-5E1D-436A-9D22-BB9837E76229}" destId="{910DF503-9F42-443F-92AB-04CACCD699C8}" srcOrd="10" destOrd="0" presId="urn:microsoft.com/office/officeart/2005/8/layout/radial4"/>
    <dgm:cxn modelId="{BE61596C-2E01-4F66-90AE-BF3A4F9F364E}" type="presParOf" srcId="{83179A13-5E1D-436A-9D22-BB9837E76229}" destId="{B0F86405-325E-478E-8EFF-7514BA65BC7D}" srcOrd="11" destOrd="0" presId="urn:microsoft.com/office/officeart/2005/8/layout/radial4"/>
    <dgm:cxn modelId="{8777663F-CC9F-4CEF-B37E-A765CED2526D}" type="presParOf" srcId="{83179A13-5E1D-436A-9D22-BB9837E76229}" destId="{BF6529AE-0D63-40EE-9EFB-86167DA4D9BD}" srcOrd="12" destOrd="0" presId="urn:microsoft.com/office/officeart/2005/8/layout/radial4"/>
    <dgm:cxn modelId="{2CA790A4-33DF-4C92-8CF3-61BD2F0E1778}" type="presParOf" srcId="{83179A13-5E1D-436A-9D22-BB9837E76229}" destId="{F8D53CF8-1651-4C8E-ACED-DA46E2C69B43}" srcOrd="13" destOrd="0" presId="urn:microsoft.com/office/officeart/2005/8/layout/radial4"/>
    <dgm:cxn modelId="{9A57CBA1-3D9F-4C73-845C-9B6950DED708}" type="presParOf" srcId="{83179A13-5E1D-436A-9D22-BB9837E76229}" destId="{FAEDF08C-B6F4-42D9-97FD-2A852BABC559}" srcOrd="14" destOrd="0" presId="urn:microsoft.com/office/officeart/2005/8/layout/radial4"/>
  </dgm:cxnLst>
  <dgm:bg/>
  <dgm:whole/>
  <dgm:extLst>
    <a:ext uri="http://schemas.microsoft.com/office/drawing/2008/diagram">
      <dsp:dataModelExt xmlns=""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61B0AE0-11D4-4E9F-A197-03D763EA39F3}" type="doc">
      <dgm:prSet loTypeId="urn:microsoft.com/office/officeart/2008/layout/HexagonCluster" loCatId="relationship" qsTypeId="urn:microsoft.com/office/officeart/2005/8/quickstyle/simple1" qsCatId="simple" csTypeId="urn:microsoft.com/office/officeart/2005/8/colors/colorful2" csCatId="colorful"/>
      <dgm:spPr/>
      <dgm:t>
        <a:bodyPr/>
        <a:lstStyle/>
        <a:p>
          <a:endParaRPr lang="en-US"/>
        </a:p>
      </dgm:t>
    </dgm:pt>
    <dgm:pt modelId="{DD39AA62-512A-405D-A828-11836206403B}">
      <dgm:prSet/>
      <dgm:spPr/>
      <dgm:t>
        <a:bodyPr/>
        <a:lstStyle/>
        <a:p>
          <a:pPr rtl="0"/>
          <a:r>
            <a:rPr lang="en-US" b="1" dirty="0" smtClean="0"/>
            <a:t>e-Government</a:t>
          </a:r>
          <a:endParaRPr lang="en-US" b="1" dirty="0"/>
        </a:p>
      </dgm:t>
    </dgm:pt>
    <dgm:pt modelId="{84E10786-BE7B-48C8-90C2-545F10B7ABC5}" type="parTrans" cxnId="{D6EFC79B-2B0E-4426-9FCF-EFEAC77A19D8}">
      <dgm:prSet/>
      <dgm:spPr/>
      <dgm:t>
        <a:bodyPr/>
        <a:lstStyle/>
        <a:p>
          <a:endParaRPr lang="en-US" b="1"/>
        </a:p>
      </dgm:t>
    </dgm:pt>
    <dgm:pt modelId="{FC3E5790-9E1B-4664-86E1-383E2CB667E9}" type="sibTrans" cxnId="{D6EFC79B-2B0E-4426-9FCF-EFEAC77A19D8}">
      <dgm:prSet/>
      <dgm:spPr/>
      <dgm:t>
        <a:bodyPr/>
        <a:lstStyle/>
        <a:p>
          <a:endParaRPr lang="en-US" b="1"/>
        </a:p>
      </dgm:t>
    </dgm:pt>
    <dgm:pt modelId="{6C7D9DEA-BE95-4567-82FA-816B140F23F7}">
      <dgm:prSet/>
      <dgm:spPr/>
      <dgm:t>
        <a:bodyPr/>
        <a:lstStyle/>
        <a:p>
          <a:pPr rtl="0"/>
          <a:r>
            <a:rPr lang="en-US" b="1" dirty="0" smtClean="0"/>
            <a:t>e-Business</a:t>
          </a:r>
          <a:endParaRPr lang="en-US" b="1" dirty="0"/>
        </a:p>
      </dgm:t>
    </dgm:pt>
    <dgm:pt modelId="{81DCF395-84DA-4FAE-8369-2A525526D075}" type="parTrans" cxnId="{CC5A7190-1370-4C11-A414-71BA0387FA00}">
      <dgm:prSet/>
      <dgm:spPr/>
      <dgm:t>
        <a:bodyPr/>
        <a:lstStyle/>
        <a:p>
          <a:endParaRPr lang="en-US" b="1"/>
        </a:p>
      </dgm:t>
    </dgm:pt>
    <dgm:pt modelId="{B88F163D-575B-4426-B27E-A2A537BC1B7F}" type="sibTrans" cxnId="{CC5A7190-1370-4C11-A414-71BA0387FA00}">
      <dgm:prSet/>
      <dgm:spPr/>
      <dgm:t>
        <a:bodyPr/>
        <a:lstStyle/>
        <a:p>
          <a:endParaRPr lang="en-US" b="1"/>
        </a:p>
      </dgm:t>
    </dgm:pt>
    <dgm:pt modelId="{BEC022DF-742D-42D8-BB66-665ED8BE9652}">
      <dgm:prSet/>
      <dgm:spPr/>
      <dgm:t>
        <a:bodyPr/>
        <a:lstStyle/>
        <a:p>
          <a:pPr rtl="0"/>
          <a:r>
            <a:rPr lang="en-US" b="1" dirty="0" smtClean="0"/>
            <a:t>e-Banking</a:t>
          </a:r>
          <a:endParaRPr lang="en-US" b="1" dirty="0"/>
        </a:p>
      </dgm:t>
    </dgm:pt>
    <dgm:pt modelId="{B5238BD1-341C-486B-8283-6D5BABC0BF03}" type="parTrans" cxnId="{74A58743-2BC0-433E-A749-549D12D16A8A}">
      <dgm:prSet/>
      <dgm:spPr/>
      <dgm:t>
        <a:bodyPr/>
        <a:lstStyle/>
        <a:p>
          <a:endParaRPr lang="en-US" b="1"/>
        </a:p>
      </dgm:t>
    </dgm:pt>
    <dgm:pt modelId="{D64128DF-DB34-4ECC-A066-01C4A5976E55}" type="sibTrans" cxnId="{74A58743-2BC0-433E-A749-549D12D16A8A}">
      <dgm:prSet/>
      <dgm:spPr/>
      <dgm:t>
        <a:bodyPr/>
        <a:lstStyle/>
        <a:p>
          <a:endParaRPr lang="en-US" b="1"/>
        </a:p>
      </dgm:t>
    </dgm:pt>
    <dgm:pt modelId="{3F229284-69C1-4912-B96C-F612E6C8A614}">
      <dgm:prSet/>
      <dgm:spPr/>
      <dgm:t>
        <a:bodyPr/>
        <a:lstStyle/>
        <a:p>
          <a:pPr rtl="0"/>
          <a:r>
            <a:rPr lang="en-US" b="1" dirty="0" smtClean="0"/>
            <a:t>e-Culture</a:t>
          </a:r>
          <a:endParaRPr lang="en-US" b="1" dirty="0"/>
        </a:p>
      </dgm:t>
    </dgm:pt>
    <dgm:pt modelId="{601B2973-62EA-44BE-A0C2-C0E4AAAF55DA}" type="parTrans" cxnId="{8368D979-FBE8-495E-947C-F3DCBDCF76D8}">
      <dgm:prSet/>
      <dgm:spPr/>
      <dgm:t>
        <a:bodyPr/>
        <a:lstStyle/>
        <a:p>
          <a:endParaRPr lang="en-US" b="1"/>
        </a:p>
      </dgm:t>
    </dgm:pt>
    <dgm:pt modelId="{D62364A1-D834-4C00-866E-67CA7CD9DE55}" type="sibTrans" cxnId="{8368D979-FBE8-495E-947C-F3DCBDCF76D8}">
      <dgm:prSet/>
      <dgm:spPr/>
      <dgm:t>
        <a:bodyPr/>
        <a:lstStyle/>
        <a:p>
          <a:endParaRPr lang="en-US" b="1"/>
        </a:p>
      </dgm:t>
    </dgm:pt>
    <dgm:pt modelId="{70407CB9-18DF-4DB5-AAD6-F77B17A8CAD2}">
      <dgm:prSet/>
      <dgm:spPr/>
      <dgm:t>
        <a:bodyPr/>
        <a:lstStyle/>
        <a:p>
          <a:pPr rtl="0"/>
          <a:r>
            <a:rPr lang="en-US" b="1" dirty="0" smtClean="0"/>
            <a:t>e-Media</a:t>
          </a:r>
          <a:endParaRPr lang="en-US" b="1" dirty="0"/>
        </a:p>
      </dgm:t>
    </dgm:pt>
    <dgm:pt modelId="{55BF6A96-BED9-4EE2-9B67-F84D3D40E661}" type="parTrans" cxnId="{37E54CC7-DB40-4E4B-910C-61399DE5C20C}">
      <dgm:prSet/>
      <dgm:spPr/>
      <dgm:t>
        <a:bodyPr/>
        <a:lstStyle/>
        <a:p>
          <a:endParaRPr lang="en-US" b="1"/>
        </a:p>
      </dgm:t>
    </dgm:pt>
    <dgm:pt modelId="{EC90E1F3-E1DE-4F0D-A903-C2589C711CEE}" type="sibTrans" cxnId="{37E54CC7-DB40-4E4B-910C-61399DE5C20C}">
      <dgm:prSet/>
      <dgm:spPr/>
      <dgm:t>
        <a:bodyPr/>
        <a:lstStyle/>
        <a:p>
          <a:endParaRPr lang="en-US" b="1"/>
        </a:p>
      </dgm:t>
    </dgm:pt>
    <dgm:pt modelId="{95FE7F21-1F80-4177-8F6B-7F009DA7B3A2}">
      <dgm:prSet/>
      <dgm:spPr/>
      <dgm:t>
        <a:bodyPr/>
        <a:lstStyle/>
        <a:p>
          <a:pPr rtl="0"/>
          <a:r>
            <a:rPr lang="en-US" b="1" dirty="0" smtClean="0"/>
            <a:t>e-Health</a:t>
          </a:r>
          <a:endParaRPr lang="en-US" b="1" dirty="0"/>
        </a:p>
      </dgm:t>
    </dgm:pt>
    <dgm:pt modelId="{26BF1E69-D993-470E-865B-0E0CD2635217}" type="parTrans" cxnId="{402A439E-4458-48D7-BB3F-C15CBEF23375}">
      <dgm:prSet/>
      <dgm:spPr/>
      <dgm:t>
        <a:bodyPr/>
        <a:lstStyle/>
        <a:p>
          <a:endParaRPr lang="en-US" b="1"/>
        </a:p>
      </dgm:t>
    </dgm:pt>
    <dgm:pt modelId="{A5DFB8C6-354A-4061-BB06-9919DA955C0B}" type="sibTrans" cxnId="{402A439E-4458-48D7-BB3F-C15CBEF23375}">
      <dgm:prSet/>
      <dgm:spPr/>
      <dgm:t>
        <a:bodyPr/>
        <a:lstStyle/>
        <a:p>
          <a:endParaRPr lang="en-US" b="1"/>
        </a:p>
      </dgm:t>
    </dgm:pt>
    <dgm:pt modelId="{BB34F0D6-2F31-4434-8DDE-155AA5614F50}">
      <dgm:prSet/>
      <dgm:spPr/>
      <dgm:t>
        <a:bodyPr/>
        <a:lstStyle/>
        <a:p>
          <a:pPr rtl="0"/>
          <a:r>
            <a:rPr lang="en-US" b="1" dirty="0" smtClean="0"/>
            <a:t>e-Learning</a:t>
          </a:r>
          <a:endParaRPr lang="en-US" b="1" dirty="0"/>
        </a:p>
      </dgm:t>
    </dgm:pt>
    <dgm:pt modelId="{57BC0EC1-27A4-4650-814A-850622874006}" type="parTrans" cxnId="{0514A545-38CB-49B7-8556-A86F6A0F2121}">
      <dgm:prSet/>
      <dgm:spPr/>
      <dgm:t>
        <a:bodyPr/>
        <a:lstStyle/>
        <a:p>
          <a:endParaRPr lang="en-US" b="1"/>
        </a:p>
      </dgm:t>
    </dgm:pt>
    <dgm:pt modelId="{16A4D4DD-DE82-435A-B4AC-1D3E29D52BAF}" type="sibTrans" cxnId="{0514A545-38CB-49B7-8556-A86F6A0F2121}">
      <dgm:prSet/>
      <dgm:spPr/>
      <dgm:t>
        <a:bodyPr/>
        <a:lstStyle/>
        <a:p>
          <a:endParaRPr lang="en-US" b="1"/>
        </a:p>
      </dgm:t>
    </dgm:pt>
    <dgm:pt modelId="{CF3D83A9-A5F6-45CF-AE9B-257C081BF336}">
      <dgm:prSet/>
      <dgm:spPr/>
      <dgm:t>
        <a:bodyPr/>
        <a:lstStyle/>
        <a:p>
          <a:pPr rtl="0"/>
          <a:r>
            <a:rPr lang="en-US" b="1" dirty="0" smtClean="0"/>
            <a:t>e-Science</a:t>
          </a:r>
          <a:endParaRPr lang="en-US" b="1" dirty="0"/>
        </a:p>
      </dgm:t>
    </dgm:pt>
    <dgm:pt modelId="{F7D9749C-B53D-48E3-A6D0-940A6B02D310}" type="parTrans" cxnId="{1115EC6F-5C86-4518-83B8-8E8E335E1F14}">
      <dgm:prSet/>
      <dgm:spPr/>
      <dgm:t>
        <a:bodyPr/>
        <a:lstStyle/>
        <a:p>
          <a:endParaRPr lang="en-US" b="1"/>
        </a:p>
      </dgm:t>
    </dgm:pt>
    <dgm:pt modelId="{C59E777D-35C5-4D75-9AAA-3594A09368D2}" type="sibTrans" cxnId="{1115EC6F-5C86-4518-83B8-8E8E335E1F14}">
      <dgm:prSet/>
      <dgm:spPr/>
      <dgm:t>
        <a:bodyPr/>
        <a:lstStyle/>
        <a:p>
          <a:endParaRPr lang="en-US" b="1"/>
        </a:p>
      </dgm:t>
    </dgm:pt>
    <dgm:pt modelId="{E5A02F57-7672-48BD-BAA4-95E47858FCBA}">
      <dgm:prSet/>
      <dgm:spPr/>
      <dgm:t>
        <a:bodyPr/>
        <a:lstStyle/>
        <a:p>
          <a:pPr rtl="0"/>
          <a:r>
            <a:rPr lang="en-US" b="1" dirty="0" smtClean="0"/>
            <a:t>e-Entertainment</a:t>
          </a:r>
          <a:endParaRPr lang="en-US" b="1" dirty="0"/>
        </a:p>
      </dgm:t>
    </dgm:pt>
    <dgm:pt modelId="{824FCB48-BC3D-4E2F-9C6E-C9B6C3541DD6}" type="parTrans" cxnId="{8070DD0D-C63B-4FCA-B176-7031B130CDCC}">
      <dgm:prSet/>
      <dgm:spPr/>
      <dgm:t>
        <a:bodyPr/>
        <a:lstStyle/>
        <a:p>
          <a:endParaRPr lang="en-US" b="1"/>
        </a:p>
      </dgm:t>
    </dgm:pt>
    <dgm:pt modelId="{4F7F5271-5BA0-467A-8C75-B68F7B1ED7AD}" type="sibTrans" cxnId="{8070DD0D-C63B-4FCA-B176-7031B130CDCC}">
      <dgm:prSet/>
      <dgm:spPr/>
      <dgm:t>
        <a:bodyPr/>
        <a:lstStyle/>
        <a:p>
          <a:endParaRPr lang="en-US" b="1"/>
        </a:p>
      </dgm:t>
    </dgm:pt>
    <dgm:pt modelId="{D177D583-F8AF-4CE5-BE16-122C1F14A297}">
      <dgm:prSet/>
      <dgm:spPr/>
      <dgm:t>
        <a:bodyPr/>
        <a:lstStyle/>
        <a:p>
          <a:pPr rtl="0"/>
          <a:r>
            <a:rPr lang="en-US" b="1" dirty="0" smtClean="0"/>
            <a:t>e-Inclusion</a:t>
          </a:r>
          <a:endParaRPr lang="en-US" b="1" dirty="0"/>
        </a:p>
      </dgm:t>
    </dgm:pt>
    <dgm:pt modelId="{80F87B3B-8DE1-47EA-93AE-7DD63C454E09}" type="parTrans" cxnId="{87499A27-F6AB-45BD-A2AB-963E5C06424D}">
      <dgm:prSet/>
      <dgm:spPr/>
      <dgm:t>
        <a:bodyPr/>
        <a:lstStyle/>
        <a:p>
          <a:endParaRPr lang="en-US" b="1"/>
        </a:p>
      </dgm:t>
    </dgm:pt>
    <dgm:pt modelId="{E310296D-7E0D-42D2-BF2A-344294737FAD}" type="sibTrans" cxnId="{87499A27-F6AB-45BD-A2AB-963E5C06424D}">
      <dgm:prSet/>
      <dgm:spPr/>
      <dgm:t>
        <a:bodyPr/>
        <a:lstStyle/>
        <a:p>
          <a:endParaRPr lang="en-US" b="1"/>
        </a:p>
      </dgm:t>
    </dgm:pt>
    <dgm:pt modelId="{5E11C7E7-5ECA-4BA4-832E-F5F748856319}" type="pres">
      <dgm:prSet presAssocID="{A61B0AE0-11D4-4E9F-A197-03D763EA39F3}" presName="Name0" presStyleCnt="0">
        <dgm:presLayoutVars>
          <dgm:chMax val="21"/>
          <dgm:chPref val="21"/>
        </dgm:presLayoutVars>
      </dgm:prSet>
      <dgm:spPr/>
      <dgm:t>
        <a:bodyPr/>
        <a:lstStyle/>
        <a:p>
          <a:endParaRPr lang="en-US"/>
        </a:p>
      </dgm:t>
    </dgm:pt>
    <dgm:pt modelId="{266D2132-29D1-45DD-B1A9-C3CAD1B1A5A0}" type="pres">
      <dgm:prSet presAssocID="{DD39AA62-512A-405D-A828-11836206403B}" presName="text1" presStyleCnt="0"/>
      <dgm:spPr/>
    </dgm:pt>
    <dgm:pt modelId="{21B80710-EEF7-475A-A54C-510E41767D17}" type="pres">
      <dgm:prSet presAssocID="{DD39AA62-512A-405D-A828-11836206403B}" presName="textRepeatNode" presStyleLbl="alignNode1" presStyleIdx="0" presStyleCnt="10">
        <dgm:presLayoutVars>
          <dgm:chMax val="0"/>
          <dgm:chPref val="0"/>
          <dgm:bulletEnabled val="1"/>
        </dgm:presLayoutVars>
      </dgm:prSet>
      <dgm:spPr/>
      <dgm:t>
        <a:bodyPr/>
        <a:lstStyle/>
        <a:p>
          <a:endParaRPr lang="en-US"/>
        </a:p>
      </dgm:t>
    </dgm:pt>
    <dgm:pt modelId="{2E133BE4-AE89-4EB5-98F1-A977BBE3C993}" type="pres">
      <dgm:prSet presAssocID="{DD39AA62-512A-405D-A828-11836206403B}" presName="textaccent1" presStyleCnt="0"/>
      <dgm:spPr/>
    </dgm:pt>
    <dgm:pt modelId="{2F3D2240-C604-456F-B2C4-B375FFC8CEEB}" type="pres">
      <dgm:prSet presAssocID="{DD39AA62-512A-405D-A828-11836206403B}" presName="accentRepeatNode" presStyleLbl="solidAlignAcc1" presStyleIdx="0" presStyleCnt="20"/>
      <dgm:spPr/>
    </dgm:pt>
    <dgm:pt modelId="{1D53F1D6-BEC4-40DE-8E61-EBF28A150932}" type="pres">
      <dgm:prSet presAssocID="{FC3E5790-9E1B-4664-86E1-383E2CB667E9}" presName="image1" presStyleCnt="0"/>
      <dgm:spPr/>
    </dgm:pt>
    <dgm:pt modelId="{94A594A4-8CA2-4927-8753-B7164F47ABDA}" type="pres">
      <dgm:prSet presAssocID="{FC3E5790-9E1B-4664-86E1-383E2CB667E9}" presName="imageRepeatNode" presStyleLbl="alignAcc1" presStyleIdx="0" presStyleCnt="10"/>
      <dgm:spPr/>
      <dgm:t>
        <a:bodyPr/>
        <a:lstStyle/>
        <a:p>
          <a:endParaRPr lang="en-US"/>
        </a:p>
      </dgm:t>
    </dgm:pt>
    <dgm:pt modelId="{FD16E4E3-A324-4B1D-96CA-B96B9EE791B5}" type="pres">
      <dgm:prSet presAssocID="{FC3E5790-9E1B-4664-86E1-383E2CB667E9}" presName="imageaccent1" presStyleCnt="0"/>
      <dgm:spPr/>
    </dgm:pt>
    <dgm:pt modelId="{CE3F3C25-1278-441B-BDAA-2E023044EEE0}" type="pres">
      <dgm:prSet presAssocID="{FC3E5790-9E1B-4664-86E1-383E2CB667E9}" presName="accentRepeatNode" presStyleLbl="solidAlignAcc1" presStyleIdx="1" presStyleCnt="20"/>
      <dgm:spPr/>
    </dgm:pt>
    <dgm:pt modelId="{EFD7304C-9436-4354-970F-096269699B1F}" type="pres">
      <dgm:prSet presAssocID="{6C7D9DEA-BE95-4567-82FA-816B140F23F7}" presName="text2" presStyleCnt="0"/>
      <dgm:spPr/>
    </dgm:pt>
    <dgm:pt modelId="{D66672C0-AD68-4634-B8A1-AB958A42F02B}" type="pres">
      <dgm:prSet presAssocID="{6C7D9DEA-BE95-4567-82FA-816B140F23F7}" presName="textRepeatNode" presStyleLbl="alignNode1" presStyleIdx="1" presStyleCnt="10">
        <dgm:presLayoutVars>
          <dgm:chMax val="0"/>
          <dgm:chPref val="0"/>
          <dgm:bulletEnabled val="1"/>
        </dgm:presLayoutVars>
      </dgm:prSet>
      <dgm:spPr/>
      <dgm:t>
        <a:bodyPr/>
        <a:lstStyle/>
        <a:p>
          <a:endParaRPr lang="en-US"/>
        </a:p>
      </dgm:t>
    </dgm:pt>
    <dgm:pt modelId="{2CE1E1D2-2F77-4E7F-A06A-AE8227FADB02}" type="pres">
      <dgm:prSet presAssocID="{6C7D9DEA-BE95-4567-82FA-816B140F23F7}" presName="textaccent2" presStyleCnt="0"/>
      <dgm:spPr/>
    </dgm:pt>
    <dgm:pt modelId="{37EE6B14-D038-489A-8950-E32329CCD455}" type="pres">
      <dgm:prSet presAssocID="{6C7D9DEA-BE95-4567-82FA-816B140F23F7}" presName="accentRepeatNode" presStyleLbl="solidAlignAcc1" presStyleIdx="2" presStyleCnt="20"/>
      <dgm:spPr/>
    </dgm:pt>
    <dgm:pt modelId="{0627BA80-3185-463F-BA18-CB53D9A90B05}" type="pres">
      <dgm:prSet presAssocID="{B88F163D-575B-4426-B27E-A2A537BC1B7F}" presName="image2" presStyleCnt="0"/>
      <dgm:spPr/>
    </dgm:pt>
    <dgm:pt modelId="{520A15A9-E40B-4318-B4DF-59CD5740B4AB}" type="pres">
      <dgm:prSet presAssocID="{B88F163D-575B-4426-B27E-A2A537BC1B7F}" presName="imageRepeatNode" presStyleLbl="alignAcc1" presStyleIdx="1" presStyleCnt="10"/>
      <dgm:spPr/>
      <dgm:t>
        <a:bodyPr/>
        <a:lstStyle/>
        <a:p>
          <a:endParaRPr lang="en-US"/>
        </a:p>
      </dgm:t>
    </dgm:pt>
    <dgm:pt modelId="{BD940B1D-36C4-453E-96A7-CCDACC403531}" type="pres">
      <dgm:prSet presAssocID="{B88F163D-575B-4426-B27E-A2A537BC1B7F}" presName="imageaccent2" presStyleCnt="0"/>
      <dgm:spPr/>
    </dgm:pt>
    <dgm:pt modelId="{403A5A74-0010-42E5-9A0F-7A82E8578F2E}" type="pres">
      <dgm:prSet presAssocID="{B88F163D-575B-4426-B27E-A2A537BC1B7F}" presName="accentRepeatNode" presStyleLbl="solidAlignAcc1" presStyleIdx="3" presStyleCnt="20"/>
      <dgm:spPr/>
    </dgm:pt>
    <dgm:pt modelId="{30914180-DACB-4D74-87E9-9F169CC8F979}" type="pres">
      <dgm:prSet presAssocID="{BEC022DF-742D-42D8-BB66-665ED8BE9652}" presName="text3" presStyleCnt="0"/>
      <dgm:spPr/>
    </dgm:pt>
    <dgm:pt modelId="{01166A9C-0E79-4E7D-8C8A-E54B69BCD71B}" type="pres">
      <dgm:prSet presAssocID="{BEC022DF-742D-42D8-BB66-665ED8BE9652}" presName="textRepeatNode" presStyleLbl="alignNode1" presStyleIdx="2" presStyleCnt="10">
        <dgm:presLayoutVars>
          <dgm:chMax val="0"/>
          <dgm:chPref val="0"/>
          <dgm:bulletEnabled val="1"/>
        </dgm:presLayoutVars>
      </dgm:prSet>
      <dgm:spPr/>
      <dgm:t>
        <a:bodyPr/>
        <a:lstStyle/>
        <a:p>
          <a:endParaRPr lang="en-US"/>
        </a:p>
      </dgm:t>
    </dgm:pt>
    <dgm:pt modelId="{31CE4FA5-6715-42B8-A9F0-4085B0779158}" type="pres">
      <dgm:prSet presAssocID="{BEC022DF-742D-42D8-BB66-665ED8BE9652}" presName="textaccent3" presStyleCnt="0"/>
      <dgm:spPr/>
    </dgm:pt>
    <dgm:pt modelId="{B892A3DE-CB65-4E5F-AB71-F5B42CBC37CF}" type="pres">
      <dgm:prSet presAssocID="{BEC022DF-742D-42D8-BB66-665ED8BE9652}" presName="accentRepeatNode" presStyleLbl="solidAlignAcc1" presStyleIdx="4" presStyleCnt="20"/>
      <dgm:spPr/>
    </dgm:pt>
    <dgm:pt modelId="{16F2410A-D8B9-48C0-BF03-9E1444F0CE5B}" type="pres">
      <dgm:prSet presAssocID="{D64128DF-DB34-4ECC-A066-01C4A5976E55}" presName="image3" presStyleCnt="0"/>
      <dgm:spPr/>
    </dgm:pt>
    <dgm:pt modelId="{E58DDD9F-73EC-41E0-B1F4-25AE929C7BB0}" type="pres">
      <dgm:prSet presAssocID="{D64128DF-DB34-4ECC-A066-01C4A5976E55}" presName="imageRepeatNode" presStyleLbl="alignAcc1" presStyleIdx="2" presStyleCnt="10"/>
      <dgm:spPr/>
      <dgm:t>
        <a:bodyPr/>
        <a:lstStyle/>
        <a:p>
          <a:endParaRPr lang="en-US"/>
        </a:p>
      </dgm:t>
    </dgm:pt>
    <dgm:pt modelId="{E55DE0A2-548D-4DA3-9842-DF560507FF05}" type="pres">
      <dgm:prSet presAssocID="{D64128DF-DB34-4ECC-A066-01C4A5976E55}" presName="imageaccent3" presStyleCnt="0"/>
      <dgm:spPr/>
    </dgm:pt>
    <dgm:pt modelId="{A97B348F-DA54-444F-A1E8-CF4F7BCB348A}" type="pres">
      <dgm:prSet presAssocID="{D64128DF-DB34-4ECC-A066-01C4A5976E55}" presName="accentRepeatNode" presStyleLbl="solidAlignAcc1" presStyleIdx="5" presStyleCnt="20"/>
      <dgm:spPr/>
    </dgm:pt>
    <dgm:pt modelId="{092A7709-1FDE-42CF-889E-C4DFED9C139C}" type="pres">
      <dgm:prSet presAssocID="{3F229284-69C1-4912-B96C-F612E6C8A614}" presName="text4" presStyleCnt="0"/>
      <dgm:spPr/>
    </dgm:pt>
    <dgm:pt modelId="{C198E799-1602-480B-A01E-E5171826C377}" type="pres">
      <dgm:prSet presAssocID="{3F229284-69C1-4912-B96C-F612E6C8A614}" presName="textRepeatNode" presStyleLbl="alignNode1" presStyleIdx="3" presStyleCnt="10">
        <dgm:presLayoutVars>
          <dgm:chMax val="0"/>
          <dgm:chPref val="0"/>
          <dgm:bulletEnabled val="1"/>
        </dgm:presLayoutVars>
      </dgm:prSet>
      <dgm:spPr/>
      <dgm:t>
        <a:bodyPr/>
        <a:lstStyle/>
        <a:p>
          <a:endParaRPr lang="en-US"/>
        </a:p>
      </dgm:t>
    </dgm:pt>
    <dgm:pt modelId="{BCAB0EDE-759C-4948-92BC-B2972AC605F0}" type="pres">
      <dgm:prSet presAssocID="{3F229284-69C1-4912-B96C-F612E6C8A614}" presName="textaccent4" presStyleCnt="0"/>
      <dgm:spPr/>
    </dgm:pt>
    <dgm:pt modelId="{5BCE8285-EAE2-4F4C-9D61-CF0340D68EE6}" type="pres">
      <dgm:prSet presAssocID="{3F229284-69C1-4912-B96C-F612E6C8A614}" presName="accentRepeatNode" presStyleLbl="solidAlignAcc1" presStyleIdx="6" presStyleCnt="20"/>
      <dgm:spPr/>
    </dgm:pt>
    <dgm:pt modelId="{4C6837F0-A107-4BB4-BDBD-2CEAAE750650}" type="pres">
      <dgm:prSet presAssocID="{D62364A1-D834-4C00-866E-67CA7CD9DE55}" presName="image4" presStyleCnt="0"/>
      <dgm:spPr/>
    </dgm:pt>
    <dgm:pt modelId="{9F3B3ED3-0B6C-4AA5-A086-00753E67B871}" type="pres">
      <dgm:prSet presAssocID="{D62364A1-D834-4C00-866E-67CA7CD9DE55}" presName="imageRepeatNode" presStyleLbl="alignAcc1" presStyleIdx="3" presStyleCnt="10"/>
      <dgm:spPr/>
      <dgm:t>
        <a:bodyPr/>
        <a:lstStyle/>
        <a:p>
          <a:endParaRPr lang="en-US"/>
        </a:p>
      </dgm:t>
    </dgm:pt>
    <dgm:pt modelId="{9E91392F-F9B1-4135-99F5-88A5B8A784B6}" type="pres">
      <dgm:prSet presAssocID="{D62364A1-D834-4C00-866E-67CA7CD9DE55}" presName="imageaccent4" presStyleCnt="0"/>
      <dgm:spPr/>
    </dgm:pt>
    <dgm:pt modelId="{CB456B0E-F5EF-473A-9A31-7D82B7141D6E}" type="pres">
      <dgm:prSet presAssocID="{D62364A1-D834-4C00-866E-67CA7CD9DE55}" presName="accentRepeatNode" presStyleLbl="solidAlignAcc1" presStyleIdx="7" presStyleCnt="20"/>
      <dgm:spPr/>
    </dgm:pt>
    <dgm:pt modelId="{297132C1-5C12-4BB5-B886-AD039289B1B9}" type="pres">
      <dgm:prSet presAssocID="{70407CB9-18DF-4DB5-AAD6-F77B17A8CAD2}" presName="text5" presStyleCnt="0"/>
      <dgm:spPr/>
    </dgm:pt>
    <dgm:pt modelId="{1579D380-3D0E-4D12-BD5D-6EF11584C420}" type="pres">
      <dgm:prSet presAssocID="{70407CB9-18DF-4DB5-AAD6-F77B17A8CAD2}" presName="textRepeatNode" presStyleLbl="alignNode1" presStyleIdx="4" presStyleCnt="10">
        <dgm:presLayoutVars>
          <dgm:chMax val="0"/>
          <dgm:chPref val="0"/>
          <dgm:bulletEnabled val="1"/>
        </dgm:presLayoutVars>
      </dgm:prSet>
      <dgm:spPr/>
      <dgm:t>
        <a:bodyPr/>
        <a:lstStyle/>
        <a:p>
          <a:endParaRPr lang="en-US"/>
        </a:p>
      </dgm:t>
    </dgm:pt>
    <dgm:pt modelId="{69ACEDCF-27FB-4E32-9054-758423846372}" type="pres">
      <dgm:prSet presAssocID="{70407CB9-18DF-4DB5-AAD6-F77B17A8CAD2}" presName="textaccent5" presStyleCnt="0"/>
      <dgm:spPr/>
    </dgm:pt>
    <dgm:pt modelId="{0625E5FD-F642-4BD0-9FF8-C0EB48A1CF83}" type="pres">
      <dgm:prSet presAssocID="{70407CB9-18DF-4DB5-AAD6-F77B17A8CAD2}" presName="accentRepeatNode" presStyleLbl="solidAlignAcc1" presStyleIdx="8" presStyleCnt="20"/>
      <dgm:spPr/>
    </dgm:pt>
    <dgm:pt modelId="{E3545E8C-CC7B-4B21-A549-8588794E000A}" type="pres">
      <dgm:prSet presAssocID="{EC90E1F3-E1DE-4F0D-A903-C2589C711CEE}" presName="image5" presStyleCnt="0"/>
      <dgm:spPr/>
    </dgm:pt>
    <dgm:pt modelId="{CD257DE0-3880-4C06-AD92-198AEA0B8929}" type="pres">
      <dgm:prSet presAssocID="{EC90E1F3-E1DE-4F0D-A903-C2589C711CEE}" presName="imageRepeatNode" presStyleLbl="alignAcc1" presStyleIdx="4" presStyleCnt="10"/>
      <dgm:spPr/>
      <dgm:t>
        <a:bodyPr/>
        <a:lstStyle/>
        <a:p>
          <a:endParaRPr lang="en-US"/>
        </a:p>
      </dgm:t>
    </dgm:pt>
    <dgm:pt modelId="{9DA6E825-87EF-40CC-B818-09A66E5BA525}" type="pres">
      <dgm:prSet presAssocID="{EC90E1F3-E1DE-4F0D-A903-C2589C711CEE}" presName="imageaccent5" presStyleCnt="0"/>
      <dgm:spPr/>
    </dgm:pt>
    <dgm:pt modelId="{64D63B92-B957-4E9E-9C48-371D74D10820}" type="pres">
      <dgm:prSet presAssocID="{EC90E1F3-E1DE-4F0D-A903-C2589C711CEE}" presName="accentRepeatNode" presStyleLbl="solidAlignAcc1" presStyleIdx="9" presStyleCnt="20"/>
      <dgm:spPr/>
    </dgm:pt>
    <dgm:pt modelId="{86A07AAF-0AD8-4474-9469-B8177AD48F87}" type="pres">
      <dgm:prSet presAssocID="{95FE7F21-1F80-4177-8F6B-7F009DA7B3A2}" presName="text6" presStyleCnt="0"/>
      <dgm:spPr/>
    </dgm:pt>
    <dgm:pt modelId="{143562DB-D412-47F1-85B8-A2FE736E15F9}" type="pres">
      <dgm:prSet presAssocID="{95FE7F21-1F80-4177-8F6B-7F009DA7B3A2}" presName="textRepeatNode" presStyleLbl="alignNode1" presStyleIdx="5" presStyleCnt="10">
        <dgm:presLayoutVars>
          <dgm:chMax val="0"/>
          <dgm:chPref val="0"/>
          <dgm:bulletEnabled val="1"/>
        </dgm:presLayoutVars>
      </dgm:prSet>
      <dgm:spPr/>
      <dgm:t>
        <a:bodyPr/>
        <a:lstStyle/>
        <a:p>
          <a:endParaRPr lang="en-US"/>
        </a:p>
      </dgm:t>
    </dgm:pt>
    <dgm:pt modelId="{241C8FEC-6B44-41F7-97D6-5C2DABC57D58}" type="pres">
      <dgm:prSet presAssocID="{95FE7F21-1F80-4177-8F6B-7F009DA7B3A2}" presName="textaccent6" presStyleCnt="0"/>
      <dgm:spPr/>
    </dgm:pt>
    <dgm:pt modelId="{1751892C-DC71-4CE8-B567-B56587BA5710}" type="pres">
      <dgm:prSet presAssocID="{95FE7F21-1F80-4177-8F6B-7F009DA7B3A2}" presName="accentRepeatNode" presStyleLbl="solidAlignAcc1" presStyleIdx="10" presStyleCnt="20"/>
      <dgm:spPr/>
    </dgm:pt>
    <dgm:pt modelId="{AD8F00EB-F53E-43C9-AC75-CBFE25524368}" type="pres">
      <dgm:prSet presAssocID="{A5DFB8C6-354A-4061-BB06-9919DA955C0B}" presName="image6" presStyleCnt="0"/>
      <dgm:spPr/>
    </dgm:pt>
    <dgm:pt modelId="{D0C40655-446A-4E8A-BBB3-AED19EF38033}" type="pres">
      <dgm:prSet presAssocID="{A5DFB8C6-354A-4061-BB06-9919DA955C0B}" presName="imageRepeatNode" presStyleLbl="alignAcc1" presStyleIdx="5" presStyleCnt="10"/>
      <dgm:spPr/>
      <dgm:t>
        <a:bodyPr/>
        <a:lstStyle/>
        <a:p>
          <a:endParaRPr lang="en-US"/>
        </a:p>
      </dgm:t>
    </dgm:pt>
    <dgm:pt modelId="{6ED7A58D-A124-41F2-B4E7-EB76920A84C2}" type="pres">
      <dgm:prSet presAssocID="{A5DFB8C6-354A-4061-BB06-9919DA955C0B}" presName="imageaccent6" presStyleCnt="0"/>
      <dgm:spPr/>
    </dgm:pt>
    <dgm:pt modelId="{54C9EAE7-F73D-4AC0-9E45-44D2A73E1A9D}" type="pres">
      <dgm:prSet presAssocID="{A5DFB8C6-354A-4061-BB06-9919DA955C0B}" presName="accentRepeatNode" presStyleLbl="solidAlignAcc1" presStyleIdx="11" presStyleCnt="20"/>
      <dgm:spPr/>
    </dgm:pt>
    <dgm:pt modelId="{56F06BCF-A778-4026-B114-0C22B520A60C}" type="pres">
      <dgm:prSet presAssocID="{BB34F0D6-2F31-4434-8DDE-155AA5614F50}" presName="text7" presStyleCnt="0"/>
      <dgm:spPr/>
    </dgm:pt>
    <dgm:pt modelId="{B8C44566-ECCA-4007-B1EE-DFEDA51FEEF8}" type="pres">
      <dgm:prSet presAssocID="{BB34F0D6-2F31-4434-8DDE-155AA5614F50}" presName="textRepeatNode" presStyleLbl="alignNode1" presStyleIdx="6" presStyleCnt="10">
        <dgm:presLayoutVars>
          <dgm:chMax val="0"/>
          <dgm:chPref val="0"/>
          <dgm:bulletEnabled val="1"/>
        </dgm:presLayoutVars>
      </dgm:prSet>
      <dgm:spPr/>
      <dgm:t>
        <a:bodyPr/>
        <a:lstStyle/>
        <a:p>
          <a:endParaRPr lang="en-US"/>
        </a:p>
      </dgm:t>
    </dgm:pt>
    <dgm:pt modelId="{75665A3F-6266-42AF-8F86-0C1F7922D682}" type="pres">
      <dgm:prSet presAssocID="{BB34F0D6-2F31-4434-8DDE-155AA5614F50}" presName="textaccent7" presStyleCnt="0"/>
      <dgm:spPr/>
    </dgm:pt>
    <dgm:pt modelId="{2EC7A8BA-B5AF-4013-8A15-596D1271E4A5}" type="pres">
      <dgm:prSet presAssocID="{BB34F0D6-2F31-4434-8DDE-155AA5614F50}" presName="accentRepeatNode" presStyleLbl="solidAlignAcc1" presStyleIdx="12" presStyleCnt="20"/>
      <dgm:spPr/>
    </dgm:pt>
    <dgm:pt modelId="{E5914FEF-A08E-41F2-A226-FC44ACE6FD85}" type="pres">
      <dgm:prSet presAssocID="{16A4D4DD-DE82-435A-B4AC-1D3E29D52BAF}" presName="image7" presStyleCnt="0"/>
      <dgm:spPr/>
    </dgm:pt>
    <dgm:pt modelId="{C89F4CCF-51F5-42EB-BFDC-CEBE5F2B18A1}" type="pres">
      <dgm:prSet presAssocID="{16A4D4DD-DE82-435A-B4AC-1D3E29D52BAF}" presName="imageRepeatNode" presStyleLbl="alignAcc1" presStyleIdx="6" presStyleCnt="10"/>
      <dgm:spPr/>
      <dgm:t>
        <a:bodyPr/>
        <a:lstStyle/>
        <a:p>
          <a:endParaRPr lang="en-US"/>
        </a:p>
      </dgm:t>
    </dgm:pt>
    <dgm:pt modelId="{F2824800-1756-465D-BC37-2D8990AB6332}" type="pres">
      <dgm:prSet presAssocID="{16A4D4DD-DE82-435A-B4AC-1D3E29D52BAF}" presName="imageaccent7" presStyleCnt="0"/>
      <dgm:spPr/>
    </dgm:pt>
    <dgm:pt modelId="{68DF989B-EF55-4DE0-8C30-3CF06BA8E202}" type="pres">
      <dgm:prSet presAssocID="{16A4D4DD-DE82-435A-B4AC-1D3E29D52BAF}" presName="accentRepeatNode" presStyleLbl="solidAlignAcc1" presStyleIdx="13" presStyleCnt="20"/>
      <dgm:spPr/>
    </dgm:pt>
    <dgm:pt modelId="{39EB7FD5-7883-4BC8-B99B-C1C3468DF47F}" type="pres">
      <dgm:prSet presAssocID="{CF3D83A9-A5F6-45CF-AE9B-257C081BF336}" presName="text8" presStyleCnt="0"/>
      <dgm:spPr/>
    </dgm:pt>
    <dgm:pt modelId="{D1235435-6679-4A9F-A986-5A70A33B137A}" type="pres">
      <dgm:prSet presAssocID="{CF3D83A9-A5F6-45CF-AE9B-257C081BF336}" presName="textRepeatNode" presStyleLbl="alignNode1" presStyleIdx="7" presStyleCnt="10">
        <dgm:presLayoutVars>
          <dgm:chMax val="0"/>
          <dgm:chPref val="0"/>
          <dgm:bulletEnabled val="1"/>
        </dgm:presLayoutVars>
      </dgm:prSet>
      <dgm:spPr/>
      <dgm:t>
        <a:bodyPr/>
        <a:lstStyle/>
        <a:p>
          <a:endParaRPr lang="en-US"/>
        </a:p>
      </dgm:t>
    </dgm:pt>
    <dgm:pt modelId="{76FD7BC6-E8FD-4841-AE3E-E98D110CEBB6}" type="pres">
      <dgm:prSet presAssocID="{CF3D83A9-A5F6-45CF-AE9B-257C081BF336}" presName="textaccent8" presStyleCnt="0"/>
      <dgm:spPr/>
    </dgm:pt>
    <dgm:pt modelId="{4603DC2C-BA56-46B7-968F-461F05678D85}" type="pres">
      <dgm:prSet presAssocID="{CF3D83A9-A5F6-45CF-AE9B-257C081BF336}" presName="accentRepeatNode" presStyleLbl="solidAlignAcc1" presStyleIdx="14" presStyleCnt="20"/>
      <dgm:spPr/>
    </dgm:pt>
    <dgm:pt modelId="{D803CCFA-1363-40D5-A289-C4E8C671F6D5}" type="pres">
      <dgm:prSet presAssocID="{C59E777D-35C5-4D75-9AAA-3594A09368D2}" presName="image8" presStyleCnt="0"/>
      <dgm:spPr/>
    </dgm:pt>
    <dgm:pt modelId="{41F63A1C-7783-47DA-B1B1-2162456F6C1A}" type="pres">
      <dgm:prSet presAssocID="{C59E777D-35C5-4D75-9AAA-3594A09368D2}" presName="imageRepeatNode" presStyleLbl="alignAcc1" presStyleIdx="7" presStyleCnt="10"/>
      <dgm:spPr/>
      <dgm:t>
        <a:bodyPr/>
        <a:lstStyle/>
        <a:p>
          <a:endParaRPr lang="en-US"/>
        </a:p>
      </dgm:t>
    </dgm:pt>
    <dgm:pt modelId="{FC752B91-ABD4-4C50-9970-8D85400FAC5D}" type="pres">
      <dgm:prSet presAssocID="{C59E777D-35C5-4D75-9AAA-3594A09368D2}" presName="imageaccent8" presStyleCnt="0"/>
      <dgm:spPr/>
    </dgm:pt>
    <dgm:pt modelId="{9407E0B9-0031-43B6-A8A4-C16A81C7F34D}" type="pres">
      <dgm:prSet presAssocID="{C59E777D-35C5-4D75-9AAA-3594A09368D2}" presName="accentRepeatNode" presStyleLbl="solidAlignAcc1" presStyleIdx="15" presStyleCnt="20"/>
      <dgm:spPr/>
    </dgm:pt>
    <dgm:pt modelId="{F5A76775-DE5C-4C9D-96B4-ED568EDE130F}" type="pres">
      <dgm:prSet presAssocID="{E5A02F57-7672-48BD-BAA4-95E47858FCBA}" presName="text9" presStyleCnt="0"/>
      <dgm:spPr/>
    </dgm:pt>
    <dgm:pt modelId="{DB1DA733-0487-4F18-AA7D-2586133FCE6B}" type="pres">
      <dgm:prSet presAssocID="{E5A02F57-7672-48BD-BAA4-95E47858FCBA}" presName="textRepeatNode" presStyleLbl="alignNode1" presStyleIdx="8" presStyleCnt="10">
        <dgm:presLayoutVars>
          <dgm:chMax val="0"/>
          <dgm:chPref val="0"/>
          <dgm:bulletEnabled val="1"/>
        </dgm:presLayoutVars>
      </dgm:prSet>
      <dgm:spPr/>
      <dgm:t>
        <a:bodyPr/>
        <a:lstStyle/>
        <a:p>
          <a:endParaRPr lang="en-US"/>
        </a:p>
      </dgm:t>
    </dgm:pt>
    <dgm:pt modelId="{9B275403-2DFB-41F0-8531-EA0F97123E8A}" type="pres">
      <dgm:prSet presAssocID="{E5A02F57-7672-48BD-BAA4-95E47858FCBA}" presName="textaccent9" presStyleCnt="0"/>
      <dgm:spPr/>
    </dgm:pt>
    <dgm:pt modelId="{D0F9D8BC-117C-4080-88F0-A7A58A781E9C}" type="pres">
      <dgm:prSet presAssocID="{E5A02F57-7672-48BD-BAA4-95E47858FCBA}" presName="accentRepeatNode" presStyleLbl="solidAlignAcc1" presStyleIdx="16" presStyleCnt="20"/>
      <dgm:spPr/>
    </dgm:pt>
    <dgm:pt modelId="{6F7CDC5C-F419-4D7A-99F9-E67117111BE6}" type="pres">
      <dgm:prSet presAssocID="{4F7F5271-5BA0-467A-8C75-B68F7B1ED7AD}" presName="image9" presStyleCnt="0"/>
      <dgm:spPr/>
    </dgm:pt>
    <dgm:pt modelId="{440E03D2-1FEF-42CE-AB84-E12ECB4A7CB2}" type="pres">
      <dgm:prSet presAssocID="{4F7F5271-5BA0-467A-8C75-B68F7B1ED7AD}" presName="imageRepeatNode" presStyleLbl="alignAcc1" presStyleIdx="8" presStyleCnt="10"/>
      <dgm:spPr/>
      <dgm:t>
        <a:bodyPr/>
        <a:lstStyle/>
        <a:p>
          <a:endParaRPr lang="en-US"/>
        </a:p>
      </dgm:t>
    </dgm:pt>
    <dgm:pt modelId="{8812419A-79F3-42BC-9229-27631856A825}" type="pres">
      <dgm:prSet presAssocID="{4F7F5271-5BA0-467A-8C75-B68F7B1ED7AD}" presName="imageaccent9" presStyleCnt="0"/>
      <dgm:spPr/>
    </dgm:pt>
    <dgm:pt modelId="{0848EC64-062E-4D70-9F74-F7AA25EE363C}" type="pres">
      <dgm:prSet presAssocID="{4F7F5271-5BA0-467A-8C75-B68F7B1ED7AD}" presName="accentRepeatNode" presStyleLbl="solidAlignAcc1" presStyleIdx="17" presStyleCnt="20"/>
      <dgm:spPr/>
    </dgm:pt>
    <dgm:pt modelId="{BB3C9212-6016-4BBF-AA71-82335437AE5D}" type="pres">
      <dgm:prSet presAssocID="{D177D583-F8AF-4CE5-BE16-122C1F14A297}" presName="text10" presStyleCnt="0"/>
      <dgm:spPr/>
    </dgm:pt>
    <dgm:pt modelId="{24042293-04FB-482B-958D-C5D81BF71B65}" type="pres">
      <dgm:prSet presAssocID="{D177D583-F8AF-4CE5-BE16-122C1F14A297}" presName="textRepeatNode" presStyleLbl="alignNode1" presStyleIdx="9" presStyleCnt="10">
        <dgm:presLayoutVars>
          <dgm:chMax val="0"/>
          <dgm:chPref val="0"/>
          <dgm:bulletEnabled val="1"/>
        </dgm:presLayoutVars>
      </dgm:prSet>
      <dgm:spPr/>
      <dgm:t>
        <a:bodyPr/>
        <a:lstStyle/>
        <a:p>
          <a:endParaRPr lang="en-US"/>
        </a:p>
      </dgm:t>
    </dgm:pt>
    <dgm:pt modelId="{1F0B0D3F-48A3-432B-B291-E86C4028CED7}" type="pres">
      <dgm:prSet presAssocID="{D177D583-F8AF-4CE5-BE16-122C1F14A297}" presName="textaccent10" presStyleCnt="0"/>
      <dgm:spPr/>
    </dgm:pt>
    <dgm:pt modelId="{6FFBAB41-423C-4465-A175-76EB35E22BDF}" type="pres">
      <dgm:prSet presAssocID="{D177D583-F8AF-4CE5-BE16-122C1F14A297}" presName="accentRepeatNode" presStyleLbl="solidAlignAcc1" presStyleIdx="18" presStyleCnt="20"/>
      <dgm:spPr/>
    </dgm:pt>
    <dgm:pt modelId="{B0210609-E06C-4E50-ABED-3A98050F1FFF}" type="pres">
      <dgm:prSet presAssocID="{E310296D-7E0D-42D2-BF2A-344294737FAD}" presName="image10" presStyleCnt="0"/>
      <dgm:spPr/>
    </dgm:pt>
    <dgm:pt modelId="{7525EF5A-204C-4CAE-991C-B5D58BD9C539}" type="pres">
      <dgm:prSet presAssocID="{E310296D-7E0D-42D2-BF2A-344294737FAD}" presName="imageRepeatNode" presStyleLbl="alignAcc1" presStyleIdx="9" presStyleCnt="10"/>
      <dgm:spPr/>
      <dgm:t>
        <a:bodyPr/>
        <a:lstStyle/>
        <a:p>
          <a:endParaRPr lang="en-US"/>
        </a:p>
      </dgm:t>
    </dgm:pt>
    <dgm:pt modelId="{BF9BEE10-CB67-42E2-A7A9-ADC258660AD7}" type="pres">
      <dgm:prSet presAssocID="{E310296D-7E0D-42D2-BF2A-344294737FAD}" presName="imageaccent10" presStyleCnt="0"/>
      <dgm:spPr/>
    </dgm:pt>
    <dgm:pt modelId="{4D573F01-188D-4B72-BE22-10194C422E66}" type="pres">
      <dgm:prSet presAssocID="{E310296D-7E0D-42D2-BF2A-344294737FAD}" presName="accentRepeatNode" presStyleLbl="solidAlignAcc1" presStyleIdx="19" presStyleCnt="20"/>
      <dgm:spPr/>
    </dgm:pt>
  </dgm:ptLst>
  <dgm:cxnLst>
    <dgm:cxn modelId="{E7B0F30A-3504-4468-BCF5-921466B6D367}" type="presOf" srcId="{DD39AA62-512A-405D-A828-11836206403B}" destId="{21B80710-EEF7-475A-A54C-510E41767D17}" srcOrd="0" destOrd="0" presId="urn:microsoft.com/office/officeart/2008/layout/HexagonCluster"/>
    <dgm:cxn modelId="{FDA2633C-F0F1-46FF-918E-EF63FB8CD6D7}" type="presOf" srcId="{A5DFB8C6-354A-4061-BB06-9919DA955C0B}" destId="{D0C40655-446A-4E8A-BBB3-AED19EF38033}" srcOrd="0" destOrd="0" presId="urn:microsoft.com/office/officeart/2008/layout/HexagonCluster"/>
    <dgm:cxn modelId="{0514A545-38CB-49B7-8556-A86F6A0F2121}" srcId="{A61B0AE0-11D4-4E9F-A197-03D763EA39F3}" destId="{BB34F0D6-2F31-4434-8DDE-155AA5614F50}" srcOrd="6" destOrd="0" parTransId="{57BC0EC1-27A4-4650-814A-850622874006}" sibTransId="{16A4D4DD-DE82-435A-B4AC-1D3E29D52BAF}"/>
    <dgm:cxn modelId="{7704178D-9658-47C3-83F9-66D630DC24BC}" type="presOf" srcId="{95FE7F21-1F80-4177-8F6B-7F009DA7B3A2}" destId="{143562DB-D412-47F1-85B8-A2FE736E15F9}" srcOrd="0" destOrd="0" presId="urn:microsoft.com/office/officeart/2008/layout/HexagonCluster"/>
    <dgm:cxn modelId="{81705214-E02B-4F6E-89AF-C41104771694}" type="presOf" srcId="{BEC022DF-742D-42D8-BB66-665ED8BE9652}" destId="{01166A9C-0E79-4E7D-8C8A-E54B69BCD71B}" srcOrd="0" destOrd="0" presId="urn:microsoft.com/office/officeart/2008/layout/HexagonCluster"/>
    <dgm:cxn modelId="{74A58743-2BC0-433E-A749-549D12D16A8A}" srcId="{A61B0AE0-11D4-4E9F-A197-03D763EA39F3}" destId="{BEC022DF-742D-42D8-BB66-665ED8BE9652}" srcOrd="2" destOrd="0" parTransId="{B5238BD1-341C-486B-8283-6D5BABC0BF03}" sibTransId="{D64128DF-DB34-4ECC-A066-01C4A5976E55}"/>
    <dgm:cxn modelId="{8070DD0D-C63B-4FCA-B176-7031B130CDCC}" srcId="{A61B0AE0-11D4-4E9F-A197-03D763EA39F3}" destId="{E5A02F57-7672-48BD-BAA4-95E47858FCBA}" srcOrd="8" destOrd="0" parTransId="{824FCB48-BC3D-4E2F-9C6E-C9B6C3541DD6}" sibTransId="{4F7F5271-5BA0-467A-8C75-B68F7B1ED7AD}"/>
    <dgm:cxn modelId="{2B7D09B2-5BD3-4E21-BEFA-8C5663CA9626}" type="presOf" srcId="{CF3D83A9-A5F6-45CF-AE9B-257C081BF336}" destId="{D1235435-6679-4A9F-A986-5A70A33B137A}" srcOrd="0" destOrd="0" presId="urn:microsoft.com/office/officeart/2008/layout/HexagonCluster"/>
    <dgm:cxn modelId="{A9DD4A40-FCB1-4A4E-B088-7F930CDE907F}" type="presOf" srcId="{E5A02F57-7672-48BD-BAA4-95E47858FCBA}" destId="{DB1DA733-0487-4F18-AA7D-2586133FCE6B}" srcOrd="0" destOrd="0" presId="urn:microsoft.com/office/officeart/2008/layout/HexagonCluster"/>
    <dgm:cxn modelId="{94880F38-AAD4-4400-9CDE-D9FA0E683D88}" type="presOf" srcId="{B88F163D-575B-4426-B27E-A2A537BC1B7F}" destId="{520A15A9-E40B-4318-B4DF-59CD5740B4AB}" srcOrd="0" destOrd="0" presId="urn:microsoft.com/office/officeart/2008/layout/HexagonCluster"/>
    <dgm:cxn modelId="{1115EC6F-5C86-4518-83B8-8E8E335E1F14}" srcId="{A61B0AE0-11D4-4E9F-A197-03D763EA39F3}" destId="{CF3D83A9-A5F6-45CF-AE9B-257C081BF336}" srcOrd="7" destOrd="0" parTransId="{F7D9749C-B53D-48E3-A6D0-940A6B02D310}" sibTransId="{C59E777D-35C5-4D75-9AAA-3594A09368D2}"/>
    <dgm:cxn modelId="{C3B2C036-931D-4600-AFAD-919B25756B76}" type="presOf" srcId="{D62364A1-D834-4C00-866E-67CA7CD9DE55}" destId="{9F3B3ED3-0B6C-4AA5-A086-00753E67B871}" srcOrd="0" destOrd="0" presId="urn:microsoft.com/office/officeart/2008/layout/HexagonCluster"/>
    <dgm:cxn modelId="{D6EFC79B-2B0E-4426-9FCF-EFEAC77A19D8}" srcId="{A61B0AE0-11D4-4E9F-A197-03D763EA39F3}" destId="{DD39AA62-512A-405D-A828-11836206403B}" srcOrd="0" destOrd="0" parTransId="{84E10786-BE7B-48C8-90C2-545F10B7ABC5}" sibTransId="{FC3E5790-9E1B-4664-86E1-383E2CB667E9}"/>
    <dgm:cxn modelId="{37E54CC7-DB40-4E4B-910C-61399DE5C20C}" srcId="{A61B0AE0-11D4-4E9F-A197-03D763EA39F3}" destId="{70407CB9-18DF-4DB5-AAD6-F77B17A8CAD2}" srcOrd="4" destOrd="0" parTransId="{55BF6A96-BED9-4EE2-9B67-F84D3D40E661}" sibTransId="{EC90E1F3-E1DE-4F0D-A903-C2589C711CEE}"/>
    <dgm:cxn modelId="{93E5A6AC-EED3-43F8-ACB7-4F886AEAF1C2}" type="presOf" srcId="{D64128DF-DB34-4ECC-A066-01C4A5976E55}" destId="{E58DDD9F-73EC-41E0-B1F4-25AE929C7BB0}" srcOrd="0" destOrd="0" presId="urn:microsoft.com/office/officeart/2008/layout/HexagonCluster"/>
    <dgm:cxn modelId="{180671F9-D5CA-441D-9C70-BFB64DCED5E2}" type="presOf" srcId="{C59E777D-35C5-4D75-9AAA-3594A09368D2}" destId="{41F63A1C-7783-47DA-B1B1-2162456F6C1A}" srcOrd="0" destOrd="0" presId="urn:microsoft.com/office/officeart/2008/layout/HexagonCluster"/>
    <dgm:cxn modelId="{E17F491A-4AEC-4C5C-9A94-6B2BF552B9B8}" type="presOf" srcId="{BB34F0D6-2F31-4434-8DDE-155AA5614F50}" destId="{B8C44566-ECCA-4007-B1EE-DFEDA51FEEF8}" srcOrd="0" destOrd="0" presId="urn:microsoft.com/office/officeart/2008/layout/HexagonCluster"/>
    <dgm:cxn modelId="{87499A27-F6AB-45BD-A2AB-963E5C06424D}" srcId="{A61B0AE0-11D4-4E9F-A197-03D763EA39F3}" destId="{D177D583-F8AF-4CE5-BE16-122C1F14A297}" srcOrd="9" destOrd="0" parTransId="{80F87B3B-8DE1-47EA-93AE-7DD63C454E09}" sibTransId="{E310296D-7E0D-42D2-BF2A-344294737FAD}"/>
    <dgm:cxn modelId="{F9CECF12-9379-451F-B472-F321F2890D8C}" type="presOf" srcId="{4F7F5271-5BA0-467A-8C75-B68F7B1ED7AD}" destId="{440E03D2-1FEF-42CE-AB84-E12ECB4A7CB2}" srcOrd="0" destOrd="0" presId="urn:microsoft.com/office/officeart/2008/layout/HexagonCluster"/>
    <dgm:cxn modelId="{CC5A7190-1370-4C11-A414-71BA0387FA00}" srcId="{A61B0AE0-11D4-4E9F-A197-03D763EA39F3}" destId="{6C7D9DEA-BE95-4567-82FA-816B140F23F7}" srcOrd="1" destOrd="0" parTransId="{81DCF395-84DA-4FAE-8369-2A525526D075}" sibTransId="{B88F163D-575B-4426-B27E-A2A537BC1B7F}"/>
    <dgm:cxn modelId="{7A638EC7-1898-46E9-B025-9647028CA340}" type="presOf" srcId="{16A4D4DD-DE82-435A-B4AC-1D3E29D52BAF}" destId="{C89F4CCF-51F5-42EB-BFDC-CEBE5F2B18A1}" srcOrd="0" destOrd="0" presId="urn:microsoft.com/office/officeart/2008/layout/HexagonCluster"/>
    <dgm:cxn modelId="{D6CB903E-90CF-44E9-B1A8-7CAAF22992CD}" type="presOf" srcId="{70407CB9-18DF-4DB5-AAD6-F77B17A8CAD2}" destId="{1579D380-3D0E-4D12-BD5D-6EF11584C420}" srcOrd="0" destOrd="0" presId="urn:microsoft.com/office/officeart/2008/layout/HexagonCluster"/>
    <dgm:cxn modelId="{9C4F69D3-F677-404E-AD46-3EECF18E955F}" type="presOf" srcId="{EC90E1F3-E1DE-4F0D-A903-C2589C711CEE}" destId="{CD257DE0-3880-4C06-AD92-198AEA0B8929}" srcOrd="0" destOrd="0" presId="urn:microsoft.com/office/officeart/2008/layout/HexagonCluster"/>
    <dgm:cxn modelId="{402A439E-4458-48D7-BB3F-C15CBEF23375}" srcId="{A61B0AE0-11D4-4E9F-A197-03D763EA39F3}" destId="{95FE7F21-1F80-4177-8F6B-7F009DA7B3A2}" srcOrd="5" destOrd="0" parTransId="{26BF1E69-D993-470E-865B-0E0CD2635217}" sibTransId="{A5DFB8C6-354A-4061-BB06-9919DA955C0B}"/>
    <dgm:cxn modelId="{7C391DCB-E237-4AC3-B098-46432BF3EA1C}" type="presOf" srcId="{6C7D9DEA-BE95-4567-82FA-816B140F23F7}" destId="{D66672C0-AD68-4634-B8A1-AB958A42F02B}" srcOrd="0" destOrd="0" presId="urn:microsoft.com/office/officeart/2008/layout/HexagonCluster"/>
    <dgm:cxn modelId="{F5D34445-9300-41AD-A5E0-6EBEEAA57E39}" type="presOf" srcId="{D177D583-F8AF-4CE5-BE16-122C1F14A297}" destId="{24042293-04FB-482B-958D-C5D81BF71B65}" srcOrd="0" destOrd="0" presId="urn:microsoft.com/office/officeart/2008/layout/HexagonCluster"/>
    <dgm:cxn modelId="{A9769AF5-4C2F-4563-AB44-17E1310D981B}" type="presOf" srcId="{A61B0AE0-11D4-4E9F-A197-03D763EA39F3}" destId="{5E11C7E7-5ECA-4BA4-832E-F5F748856319}" srcOrd="0" destOrd="0" presId="urn:microsoft.com/office/officeart/2008/layout/HexagonCluster"/>
    <dgm:cxn modelId="{0A12B753-37B0-4720-8933-7B82CBC46591}" type="presOf" srcId="{FC3E5790-9E1B-4664-86E1-383E2CB667E9}" destId="{94A594A4-8CA2-4927-8753-B7164F47ABDA}" srcOrd="0" destOrd="0" presId="urn:microsoft.com/office/officeart/2008/layout/HexagonCluster"/>
    <dgm:cxn modelId="{1D7E8D64-0943-4D9D-BCAB-F67C0CA756E6}" type="presOf" srcId="{E310296D-7E0D-42D2-BF2A-344294737FAD}" destId="{7525EF5A-204C-4CAE-991C-B5D58BD9C539}" srcOrd="0" destOrd="0" presId="urn:microsoft.com/office/officeart/2008/layout/HexagonCluster"/>
    <dgm:cxn modelId="{3138A138-69B7-461D-9FB5-AAB46B3BDAF4}" type="presOf" srcId="{3F229284-69C1-4912-B96C-F612E6C8A614}" destId="{C198E799-1602-480B-A01E-E5171826C377}" srcOrd="0" destOrd="0" presId="urn:microsoft.com/office/officeart/2008/layout/HexagonCluster"/>
    <dgm:cxn modelId="{8368D979-FBE8-495E-947C-F3DCBDCF76D8}" srcId="{A61B0AE0-11D4-4E9F-A197-03D763EA39F3}" destId="{3F229284-69C1-4912-B96C-F612E6C8A614}" srcOrd="3" destOrd="0" parTransId="{601B2973-62EA-44BE-A0C2-C0E4AAAF55DA}" sibTransId="{D62364A1-D834-4C00-866E-67CA7CD9DE55}"/>
    <dgm:cxn modelId="{CA884708-238F-4235-A150-DCAECC54322B}" type="presParOf" srcId="{5E11C7E7-5ECA-4BA4-832E-F5F748856319}" destId="{266D2132-29D1-45DD-B1A9-C3CAD1B1A5A0}" srcOrd="0" destOrd="0" presId="urn:microsoft.com/office/officeart/2008/layout/HexagonCluster"/>
    <dgm:cxn modelId="{0ED6942C-B66D-4713-A2AC-863B0463A85D}" type="presParOf" srcId="{266D2132-29D1-45DD-B1A9-C3CAD1B1A5A0}" destId="{21B80710-EEF7-475A-A54C-510E41767D17}" srcOrd="0" destOrd="0" presId="urn:microsoft.com/office/officeart/2008/layout/HexagonCluster"/>
    <dgm:cxn modelId="{3837D48B-09F1-4CCA-8676-F6609A7EC544}" type="presParOf" srcId="{5E11C7E7-5ECA-4BA4-832E-F5F748856319}" destId="{2E133BE4-AE89-4EB5-98F1-A977BBE3C993}" srcOrd="1" destOrd="0" presId="urn:microsoft.com/office/officeart/2008/layout/HexagonCluster"/>
    <dgm:cxn modelId="{E44D7925-FC80-4E6C-94FD-38307976C098}" type="presParOf" srcId="{2E133BE4-AE89-4EB5-98F1-A977BBE3C993}" destId="{2F3D2240-C604-456F-B2C4-B375FFC8CEEB}" srcOrd="0" destOrd="0" presId="urn:microsoft.com/office/officeart/2008/layout/HexagonCluster"/>
    <dgm:cxn modelId="{7FF508E2-3E48-4D4F-8806-3945BA6E46EC}" type="presParOf" srcId="{5E11C7E7-5ECA-4BA4-832E-F5F748856319}" destId="{1D53F1D6-BEC4-40DE-8E61-EBF28A150932}" srcOrd="2" destOrd="0" presId="urn:microsoft.com/office/officeart/2008/layout/HexagonCluster"/>
    <dgm:cxn modelId="{D0B6E320-78E6-449F-83C4-DBEFF0A50625}" type="presParOf" srcId="{1D53F1D6-BEC4-40DE-8E61-EBF28A150932}" destId="{94A594A4-8CA2-4927-8753-B7164F47ABDA}" srcOrd="0" destOrd="0" presId="urn:microsoft.com/office/officeart/2008/layout/HexagonCluster"/>
    <dgm:cxn modelId="{DDDDE067-A12E-4E4C-BC45-66D719AF5FC4}" type="presParOf" srcId="{5E11C7E7-5ECA-4BA4-832E-F5F748856319}" destId="{FD16E4E3-A324-4B1D-96CA-B96B9EE791B5}" srcOrd="3" destOrd="0" presId="urn:microsoft.com/office/officeart/2008/layout/HexagonCluster"/>
    <dgm:cxn modelId="{93FF2ABB-F361-4F4C-BFFD-6C7C6FF1D409}" type="presParOf" srcId="{FD16E4E3-A324-4B1D-96CA-B96B9EE791B5}" destId="{CE3F3C25-1278-441B-BDAA-2E023044EEE0}" srcOrd="0" destOrd="0" presId="urn:microsoft.com/office/officeart/2008/layout/HexagonCluster"/>
    <dgm:cxn modelId="{76F4AC16-BE9B-40D8-AE4D-7883B1CADF90}" type="presParOf" srcId="{5E11C7E7-5ECA-4BA4-832E-F5F748856319}" destId="{EFD7304C-9436-4354-970F-096269699B1F}" srcOrd="4" destOrd="0" presId="urn:microsoft.com/office/officeart/2008/layout/HexagonCluster"/>
    <dgm:cxn modelId="{97F25B89-AD59-4A5C-ABD9-3A12F26BA8B9}" type="presParOf" srcId="{EFD7304C-9436-4354-970F-096269699B1F}" destId="{D66672C0-AD68-4634-B8A1-AB958A42F02B}" srcOrd="0" destOrd="0" presId="urn:microsoft.com/office/officeart/2008/layout/HexagonCluster"/>
    <dgm:cxn modelId="{C4139563-05D6-47E0-AA30-1894F8CD4C89}" type="presParOf" srcId="{5E11C7E7-5ECA-4BA4-832E-F5F748856319}" destId="{2CE1E1D2-2F77-4E7F-A06A-AE8227FADB02}" srcOrd="5" destOrd="0" presId="urn:microsoft.com/office/officeart/2008/layout/HexagonCluster"/>
    <dgm:cxn modelId="{198C9D44-42C9-4805-AB24-35454C54CE06}" type="presParOf" srcId="{2CE1E1D2-2F77-4E7F-A06A-AE8227FADB02}" destId="{37EE6B14-D038-489A-8950-E32329CCD455}" srcOrd="0" destOrd="0" presId="urn:microsoft.com/office/officeart/2008/layout/HexagonCluster"/>
    <dgm:cxn modelId="{F6842E5E-1042-4A79-BE2E-6F30979623D3}" type="presParOf" srcId="{5E11C7E7-5ECA-4BA4-832E-F5F748856319}" destId="{0627BA80-3185-463F-BA18-CB53D9A90B05}" srcOrd="6" destOrd="0" presId="urn:microsoft.com/office/officeart/2008/layout/HexagonCluster"/>
    <dgm:cxn modelId="{08DF3580-86A7-4277-B810-9D284C5980B1}" type="presParOf" srcId="{0627BA80-3185-463F-BA18-CB53D9A90B05}" destId="{520A15A9-E40B-4318-B4DF-59CD5740B4AB}" srcOrd="0" destOrd="0" presId="urn:microsoft.com/office/officeart/2008/layout/HexagonCluster"/>
    <dgm:cxn modelId="{7B888BBB-CD6C-4371-AFDE-BCFD637CBB1A}" type="presParOf" srcId="{5E11C7E7-5ECA-4BA4-832E-F5F748856319}" destId="{BD940B1D-36C4-453E-96A7-CCDACC403531}" srcOrd="7" destOrd="0" presId="urn:microsoft.com/office/officeart/2008/layout/HexagonCluster"/>
    <dgm:cxn modelId="{41692260-6729-4289-B75C-AD1087E026C3}" type="presParOf" srcId="{BD940B1D-36C4-453E-96A7-CCDACC403531}" destId="{403A5A74-0010-42E5-9A0F-7A82E8578F2E}" srcOrd="0" destOrd="0" presId="urn:microsoft.com/office/officeart/2008/layout/HexagonCluster"/>
    <dgm:cxn modelId="{B5DAC60E-8859-44C1-9491-F6FE7481F2E8}" type="presParOf" srcId="{5E11C7E7-5ECA-4BA4-832E-F5F748856319}" destId="{30914180-DACB-4D74-87E9-9F169CC8F979}" srcOrd="8" destOrd="0" presId="urn:microsoft.com/office/officeart/2008/layout/HexagonCluster"/>
    <dgm:cxn modelId="{CD443489-3141-47DF-B750-CB5D9CB01AE6}" type="presParOf" srcId="{30914180-DACB-4D74-87E9-9F169CC8F979}" destId="{01166A9C-0E79-4E7D-8C8A-E54B69BCD71B}" srcOrd="0" destOrd="0" presId="urn:microsoft.com/office/officeart/2008/layout/HexagonCluster"/>
    <dgm:cxn modelId="{668EAEBD-310B-411E-AA50-D83949C4A241}" type="presParOf" srcId="{5E11C7E7-5ECA-4BA4-832E-F5F748856319}" destId="{31CE4FA5-6715-42B8-A9F0-4085B0779158}" srcOrd="9" destOrd="0" presId="urn:microsoft.com/office/officeart/2008/layout/HexagonCluster"/>
    <dgm:cxn modelId="{90DB0F83-9D23-4FD0-9241-56B9A4D55062}" type="presParOf" srcId="{31CE4FA5-6715-42B8-A9F0-4085B0779158}" destId="{B892A3DE-CB65-4E5F-AB71-F5B42CBC37CF}" srcOrd="0" destOrd="0" presId="urn:microsoft.com/office/officeart/2008/layout/HexagonCluster"/>
    <dgm:cxn modelId="{D10C77A9-0C14-48DD-9427-736304FB887F}" type="presParOf" srcId="{5E11C7E7-5ECA-4BA4-832E-F5F748856319}" destId="{16F2410A-D8B9-48C0-BF03-9E1444F0CE5B}" srcOrd="10" destOrd="0" presId="urn:microsoft.com/office/officeart/2008/layout/HexagonCluster"/>
    <dgm:cxn modelId="{4C29F583-4C4F-4B50-8BDC-B232CACD5059}" type="presParOf" srcId="{16F2410A-D8B9-48C0-BF03-9E1444F0CE5B}" destId="{E58DDD9F-73EC-41E0-B1F4-25AE929C7BB0}" srcOrd="0" destOrd="0" presId="urn:microsoft.com/office/officeart/2008/layout/HexagonCluster"/>
    <dgm:cxn modelId="{E3A005B9-C737-4D2F-8D4F-2D240702D6A2}" type="presParOf" srcId="{5E11C7E7-5ECA-4BA4-832E-F5F748856319}" destId="{E55DE0A2-548D-4DA3-9842-DF560507FF05}" srcOrd="11" destOrd="0" presId="urn:microsoft.com/office/officeart/2008/layout/HexagonCluster"/>
    <dgm:cxn modelId="{E3213DEA-4308-487E-908D-12B86AF59181}" type="presParOf" srcId="{E55DE0A2-548D-4DA3-9842-DF560507FF05}" destId="{A97B348F-DA54-444F-A1E8-CF4F7BCB348A}" srcOrd="0" destOrd="0" presId="urn:microsoft.com/office/officeart/2008/layout/HexagonCluster"/>
    <dgm:cxn modelId="{4D489BBE-38FB-4814-AC2D-06D10B1BD62B}" type="presParOf" srcId="{5E11C7E7-5ECA-4BA4-832E-F5F748856319}" destId="{092A7709-1FDE-42CF-889E-C4DFED9C139C}" srcOrd="12" destOrd="0" presId="urn:microsoft.com/office/officeart/2008/layout/HexagonCluster"/>
    <dgm:cxn modelId="{CBA17F76-5983-4285-BC64-C1CA5E82D6A7}" type="presParOf" srcId="{092A7709-1FDE-42CF-889E-C4DFED9C139C}" destId="{C198E799-1602-480B-A01E-E5171826C377}" srcOrd="0" destOrd="0" presId="urn:microsoft.com/office/officeart/2008/layout/HexagonCluster"/>
    <dgm:cxn modelId="{5D9B7138-84FB-4FB5-B714-9CC96C0D854A}" type="presParOf" srcId="{5E11C7E7-5ECA-4BA4-832E-F5F748856319}" destId="{BCAB0EDE-759C-4948-92BC-B2972AC605F0}" srcOrd="13" destOrd="0" presId="urn:microsoft.com/office/officeart/2008/layout/HexagonCluster"/>
    <dgm:cxn modelId="{F3B93F93-59E4-4E61-8674-0741D5302BA6}" type="presParOf" srcId="{BCAB0EDE-759C-4948-92BC-B2972AC605F0}" destId="{5BCE8285-EAE2-4F4C-9D61-CF0340D68EE6}" srcOrd="0" destOrd="0" presId="urn:microsoft.com/office/officeart/2008/layout/HexagonCluster"/>
    <dgm:cxn modelId="{42DEDA87-73DB-48C5-BABC-E631C6AC0C1B}" type="presParOf" srcId="{5E11C7E7-5ECA-4BA4-832E-F5F748856319}" destId="{4C6837F0-A107-4BB4-BDBD-2CEAAE750650}" srcOrd="14" destOrd="0" presId="urn:microsoft.com/office/officeart/2008/layout/HexagonCluster"/>
    <dgm:cxn modelId="{016480E5-E17F-4DDD-A7D4-8B4409114425}" type="presParOf" srcId="{4C6837F0-A107-4BB4-BDBD-2CEAAE750650}" destId="{9F3B3ED3-0B6C-4AA5-A086-00753E67B871}" srcOrd="0" destOrd="0" presId="urn:microsoft.com/office/officeart/2008/layout/HexagonCluster"/>
    <dgm:cxn modelId="{E874167D-45BC-4A53-9FB9-BBF9D35ABEC0}" type="presParOf" srcId="{5E11C7E7-5ECA-4BA4-832E-F5F748856319}" destId="{9E91392F-F9B1-4135-99F5-88A5B8A784B6}" srcOrd="15" destOrd="0" presId="urn:microsoft.com/office/officeart/2008/layout/HexagonCluster"/>
    <dgm:cxn modelId="{485FCA90-4615-4993-9440-28CBE336E27D}" type="presParOf" srcId="{9E91392F-F9B1-4135-99F5-88A5B8A784B6}" destId="{CB456B0E-F5EF-473A-9A31-7D82B7141D6E}" srcOrd="0" destOrd="0" presId="urn:microsoft.com/office/officeart/2008/layout/HexagonCluster"/>
    <dgm:cxn modelId="{5D07B5EA-CED8-4DE2-931D-0BF9E2D84200}" type="presParOf" srcId="{5E11C7E7-5ECA-4BA4-832E-F5F748856319}" destId="{297132C1-5C12-4BB5-B886-AD039289B1B9}" srcOrd="16" destOrd="0" presId="urn:microsoft.com/office/officeart/2008/layout/HexagonCluster"/>
    <dgm:cxn modelId="{30B20383-C5DB-4A72-9FCA-0BE1A8A04347}" type="presParOf" srcId="{297132C1-5C12-4BB5-B886-AD039289B1B9}" destId="{1579D380-3D0E-4D12-BD5D-6EF11584C420}" srcOrd="0" destOrd="0" presId="urn:microsoft.com/office/officeart/2008/layout/HexagonCluster"/>
    <dgm:cxn modelId="{D697B693-D7F1-4556-B454-CACD0E7A26C5}" type="presParOf" srcId="{5E11C7E7-5ECA-4BA4-832E-F5F748856319}" destId="{69ACEDCF-27FB-4E32-9054-758423846372}" srcOrd="17" destOrd="0" presId="urn:microsoft.com/office/officeart/2008/layout/HexagonCluster"/>
    <dgm:cxn modelId="{32814CBE-6886-4EA2-9D19-4E444B3141C9}" type="presParOf" srcId="{69ACEDCF-27FB-4E32-9054-758423846372}" destId="{0625E5FD-F642-4BD0-9FF8-C0EB48A1CF83}" srcOrd="0" destOrd="0" presId="urn:microsoft.com/office/officeart/2008/layout/HexagonCluster"/>
    <dgm:cxn modelId="{35634895-8730-4616-8385-4AF6926C95F0}" type="presParOf" srcId="{5E11C7E7-5ECA-4BA4-832E-F5F748856319}" destId="{E3545E8C-CC7B-4B21-A549-8588794E000A}" srcOrd="18" destOrd="0" presId="urn:microsoft.com/office/officeart/2008/layout/HexagonCluster"/>
    <dgm:cxn modelId="{2D4438EB-D349-457B-BDBF-BC516C83A4C7}" type="presParOf" srcId="{E3545E8C-CC7B-4B21-A549-8588794E000A}" destId="{CD257DE0-3880-4C06-AD92-198AEA0B8929}" srcOrd="0" destOrd="0" presId="urn:microsoft.com/office/officeart/2008/layout/HexagonCluster"/>
    <dgm:cxn modelId="{96618220-D10D-4317-9B8C-5435A52D5080}" type="presParOf" srcId="{5E11C7E7-5ECA-4BA4-832E-F5F748856319}" destId="{9DA6E825-87EF-40CC-B818-09A66E5BA525}" srcOrd="19" destOrd="0" presId="urn:microsoft.com/office/officeart/2008/layout/HexagonCluster"/>
    <dgm:cxn modelId="{1149EB37-F105-49A3-BF9D-F3421C315336}" type="presParOf" srcId="{9DA6E825-87EF-40CC-B818-09A66E5BA525}" destId="{64D63B92-B957-4E9E-9C48-371D74D10820}" srcOrd="0" destOrd="0" presId="urn:microsoft.com/office/officeart/2008/layout/HexagonCluster"/>
    <dgm:cxn modelId="{85806617-FA19-4581-A018-511934FC7674}" type="presParOf" srcId="{5E11C7E7-5ECA-4BA4-832E-F5F748856319}" destId="{86A07AAF-0AD8-4474-9469-B8177AD48F87}" srcOrd="20" destOrd="0" presId="urn:microsoft.com/office/officeart/2008/layout/HexagonCluster"/>
    <dgm:cxn modelId="{9641FB23-63AC-488C-A061-1695C2984CA7}" type="presParOf" srcId="{86A07AAF-0AD8-4474-9469-B8177AD48F87}" destId="{143562DB-D412-47F1-85B8-A2FE736E15F9}" srcOrd="0" destOrd="0" presId="urn:microsoft.com/office/officeart/2008/layout/HexagonCluster"/>
    <dgm:cxn modelId="{4FD4996B-B860-4C1A-9E9D-48BF7AD75004}" type="presParOf" srcId="{5E11C7E7-5ECA-4BA4-832E-F5F748856319}" destId="{241C8FEC-6B44-41F7-97D6-5C2DABC57D58}" srcOrd="21" destOrd="0" presId="urn:microsoft.com/office/officeart/2008/layout/HexagonCluster"/>
    <dgm:cxn modelId="{A7BB453A-D625-4990-A84C-2ABDE594A42E}" type="presParOf" srcId="{241C8FEC-6B44-41F7-97D6-5C2DABC57D58}" destId="{1751892C-DC71-4CE8-B567-B56587BA5710}" srcOrd="0" destOrd="0" presId="urn:microsoft.com/office/officeart/2008/layout/HexagonCluster"/>
    <dgm:cxn modelId="{4B41803D-E5E3-4CBB-99BB-9646A4C15C98}" type="presParOf" srcId="{5E11C7E7-5ECA-4BA4-832E-F5F748856319}" destId="{AD8F00EB-F53E-43C9-AC75-CBFE25524368}" srcOrd="22" destOrd="0" presId="urn:microsoft.com/office/officeart/2008/layout/HexagonCluster"/>
    <dgm:cxn modelId="{374236BB-025A-43E8-B12F-2FE4ED06E2C8}" type="presParOf" srcId="{AD8F00EB-F53E-43C9-AC75-CBFE25524368}" destId="{D0C40655-446A-4E8A-BBB3-AED19EF38033}" srcOrd="0" destOrd="0" presId="urn:microsoft.com/office/officeart/2008/layout/HexagonCluster"/>
    <dgm:cxn modelId="{B46DD4E2-15DD-47DE-BA1F-B3442F7AAF6E}" type="presParOf" srcId="{5E11C7E7-5ECA-4BA4-832E-F5F748856319}" destId="{6ED7A58D-A124-41F2-B4E7-EB76920A84C2}" srcOrd="23" destOrd="0" presId="urn:microsoft.com/office/officeart/2008/layout/HexagonCluster"/>
    <dgm:cxn modelId="{6FEF35AD-5160-4C05-90C3-3606B4603AB6}" type="presParOf" srcId="{6ED7A58D-A124-41F2-B4E7-EB76920A84C2}" destId="{54C9EAE7-F73D-4AC0-9E45-44D2A73E1A9D}" srcOrd="0" destOrd="0" presId="urn:microsoft.com/office/officeart/2008/layout/HexagonCluster"/>
    <dgm:cxn modelId="{F55F7455-9895-4723-8614-7AC1AAA1BA71}" type="presParOf" srcId="{5E11C7E7-5ECA-4BA4-832E-F5F748856319}" destId="{56F06BCF-A778-4026-B114-0C22B520A60C}" srcOrd="24" destOrd="0" presId="urn:microsoft.com/office/officeart/2008/layout/HexagonCluster"/>
    <dgm:cxn modelId="{7AE9776C-6149-4816-B78B-77AAC30E2DA8}" type="presParOf" srcId="{56F06BCF-A778-4026-B114-0C22B520A60C}" destId="{B8C44566-ECCA-4007-B1EE-DFEDA51FEEF8}" srcOrd="0" destOrd="0" presId="urn:microsoft.com/office/officeart/2008/layout/HexagonCluster"/>
    <dgm:cxn modelId="{E461BBD9-9A26-45A5-958D-F41D8CADF7F0}" type="presParOf" srcId="{5E11C7E7-5ECA-4BA4-832E-F5F748856319}" destId="{75665A3F-6266-42AF-8F86-0C1F7922D682}" srcOrd="25" destOrd="0" presId="urn:microsoft.com/office/officeart/2008/layout/HexagonCluster"/>
    <dgm:cxn modelId="{DF7CECD0-0EDF-49BC-8B2B-FC448001745D}" type="presParOf" srcId="{75665A3F-6266-42AF-8F86-0C1F7922D682}" destId="{2EC7A8BA-B5AF-4013-8A15-596D1271E4A5}" srcOrd="0" destOrd="0" presId="urn:microsoft.com/office/officeart/2008/layout/HexagonCluster"/>
    <dgm:cxn modelId="{AA7D8513-B1A2-47EE-B320-FFF81A315CA8}" type="presParOf" srcId="{5E11C7E7-5ECA-4BA4-832E-F5F748856319}" destId="{E5914FEF-A08E-41F2-A226-FC44ACE6FD85}" srcOrd="26" destOrd="0" presId="urn:microsoft.com/office/officeart/2008/layout/HexagonCluster"/>
    <dgm:cxn modelId="{DE8BE235-4DBA-4D1F-B234-8946D9B27D2A}" type="presParOf" srcId="{E5914FEF-A08E-41F2-A226-FC44ACE6FD85}" destId="{C89F4CCF-51F5-42EB-BFDC-CEBE5F2B18A1}" srcOrd="0" destOrd="0" presId="urn:microsoft.com/office/officeart/2008/layout/HexagonCluster"/>
    <dgm:cxn modelId="{3470EDA3-D701-408F-AE45-11A2B38C7E7A}" type="presParOf" srcId="{5E11C7E7-5ECA-4BA4-832E-F5F748856319}" destId="{F2824800-1756-465D-BC37-2D8990AB6332}" srcOrd="27" destOrd="0" presId="urn:microsoft.com/office/officeart/2008/layout/HexagonCluster"/>
    <dgm:cxn modelId="{69FACB76-3BD1-41F0-855B-C2B111CA49D5}" type="presParOf" srcId="{F2824800-1756-465D-BC37-2D8990AB6332}" destId="{68DF989B-EF55-4DE0-8C30-3CF06BA8E202}" srcOrd="0" destOrd="0" presId="urn:microsoft.com/office/officeart/2008/layout/HexagonCluster"/>
    <dgm:cxn modelId="{56FD8862-C4FC-4ECB-8187-686A9F2B0D16}" type="presParOf" srcId="{5E11C7E7-5ECA-4BA4-832E-F5F748856319}" destId="{39EB7FD5-7883-4BC8-B99B-C1C3468DF47F}" srcOrd="28" destOrd="0" presId="urn:microsoft.com/office/officeart/2008/layout/HexagonCluster"/>
    <dgm:cxn modelId="{F386F2CA-8A32-4721-82C5-15926A4C97E0}" type="presParOf" srcId="{39EB7FD5-7883-4BC8-B99B-C1C3468DF47F}" destId="{D1235435-6679-4A9F-A986-5A70A33B137A}" srcOrd="0" destOrd="0" presId="urn:microsoft.com/office/officeart/2008/layout/HexagonCluster"/>
    <dgm:cxn modelId="{35E7C9CE-74B5-4632-9C1D-019848FBD181}" type="presParOf" srcId="{5E11C7E7-5ECA-4BA4-832E-F5F748856319}" destId="{76FD7BC6-E8FD-4841-AE3E-E98D110CEBB6}" srcOrd="29" destOrd="0" presId="urn:microsoft.com/office/officeart/2008/layout/HexagonCluster"/>
    <dgm:cxn modelId="{593AB8B1-5CBE-4753-8EB9-44DCE746576E}" type="presParOf" srcId="{76FD7BC6-E8FD-4841-AE3E-E98D110CEBB6}" destId="{4603DC2C-BA56-46B7-968F-461F05678D85}" srcOrd="0" destOrd="0" presId="urn:microsoft.com/office/officeart/2008/layout/HexagonCluster"/>
    <dgm:cxn modelId="{7038A002-56A2-459B-ABD3-7E33D304625F}" type="presParOf" srcId="{5E11C7E7-5ECA-4BA4-832E-F5F748856319}" destId="{D803CCFA-1363-40D5-A289-C4E8C671F6D5}" srcOrd="30" destOrd="0" presId="urn:microsoft.com/office/officeart/2008/layout/HexagonCluster"/>
    <dgm:cxn modelId="{7629BED2-D513-4969-BEAA-72A07A16A24F}" type="presParOf" srcId="{D803CCFA-1363-40D5-A289-C4E8C671F6D5}" destId="{41F63A1C-7783-47DA-B1B1-2162456F6C1A}" srcOrd="0" destOrd="0" presId="urn:microsoft.com/office/officeart/2008/layout/HexagonCluster"/>
    <dgm:cxn modelId="{C361ED47-4E83-4EB3-984B-1A9CCC85ED4E}" type="presParOf" srcId="{5E11C7E7-5ECA-4BA4-832E-F5F748856319}" destId="{FC752B91-ABD4-4C50-9970-8D85400FAC5D}" srcOrd="31" destOrd="0" presId="urn:microsoft.com/office/officeart/2008/layout/HexagonCluster"/>
    <dgm:cxn modelId="{09702180-BF38-4169-AD58-3FA9639BED99}" type="presParOf" srcId="{FC752B91-ABD4-4C50-9970-8D85400FAC5D}" destId="{9407E0B9-0031-43B6-A8A4-C16A81C7F34D}" srcOrd="0" destOrd="0" presId="urn:microsoft.com/office/officeart/2008/layout/HexagonCluster"/>
    <dgm:cxn modelId="{5D00A661-9632-416B-8193-D2DC6BCF6499}" type="presParOf" srcId="{5E11C7E7-5ECA-4BA4-832E-F5F748856319}" destId="{F5A76775-DE5C-4C9D-96B4-ED568EDE130F}" srcOrd="32" destOrd="0" presId="urn:microsoft.com/office/officeart/2008/layout/HexagonCluster"/>
    <dgm:cxn modelId="{9A242595-7910-4773-8729-3BCB28F7E30B}" type="presParOf" srcId="{F5A76775-DE5C-4C9D-96B4-ED568EDE130F}" destId="{DB1DA733-0487-4F18-AA7D-2586133FCE6B}" srcOrd="0" destOrd="0" presId="urn:microsoft.com/office/officeart/2008/layout/HexagonCluster"/>
    <dgm:cxn modelId="{D316F1EC-81EB-4DAC-9CCD-36D9C0B8E536}" type="presParOf" srcId="{5E11C7E7-5ECA-4BA4-832E-F5F748856319}" destId="{9B275403-2DFB-41F0-8531-EA0F97123E8A}" srcOrd="33" destOrd="0" presId="urn:microsoft.com/office/officeart/2008/layout/HexagonCluster"/>
    <dgm:cxn modelId="{51AF2AF6-EFBC-4C5C-9724-57FC22BFD21E}" type="presParOf" srcId="{9B275403-2DFB-41F0-8531-EA0F97123E8A}" destId="{D0F9D8BC-117C-4080-88F0-A7A58A781E9C}" srcOrd="0" destOrd="0" presId="urn:microsoft.com/office/officeart/2008/layout/HexagonCluster"/>
    <dgm:cxn modelId="{905F665B-3E70-4FAA-8FE5-88FC8C8A2561}" type="presParOf" srcId="{5E11C7E7-5ECA-4BA4-832E-F5F748856319}" destId="{6F7CDC5C-F419-4D7A-99F9-E67117111BE6}" srcOrd="34" destOrd="0" presId="urn:microsoft.com/office/officeart/2008/layout/HexagonCluster"/>
    <dgm:cxn modelId="{618D7E8E-6A19-4044-BB3B-14E9C9A98858}" type="presParOf" srcId="{6F7CDC5C-F419-4D7A-99F9-E67117111BE6}" destId="{440E03D2-1FEF-42CE-AB84-E12ECB4A7CB2}" srcOrd="0" destOrd="0" presId="urn:microsoft.com/office/officeart/2008/layout/HexagonCluster"/>
    <dgm:cxn modelId="{C42A8FD9-CED4-40A6-8483-4D32BB7F9DD6}" type="presParOf" srcId="{5E11C7E7-5ECA-4BA4-832E-F5F748856319}" destId="{8812419A-79F3-42BC-9229-27631856A825}" srcOrd="35" destOrd="0" presId="urn:microsoft.com/office/officeart/2008/layout/HexagonCluster"/>
    <dgm:cxn modelId="{12353DE1-5E57-4F50-ABBC-8D22F7777EBD}" type="presParOf" srcId="{8812419A-79F3-42BC-9229-27631856A825}" destId="{0848EC64-062E-4D70-9F74-F7AA25EE363C}" srcOrd="0" destOrd="0" presId="urn:microsoft.com/office/officeart/2008/layout/HexagonCluster"/>
    <dgm:cxn modelId="{19AC8D0C-5EAB-4F4B-BA24-8C6CF4A63AF7}" type="presParOf" srcId="{5E11C7E7-5ECA-4BA4-832E-F5F748856319}" destId="{BB3C9212-6016-4BBF-AA71-82335437AE5D}" srcOrd="36" destOrd="0" presId="urn:microsoft.com/office/officeart/2008/layout/HexagonCluster"/>
    <dgm:cxn modelId="{194204E8-1348-432C-8202-7D71BC287650}" type="presParOf" srcId="{BB3C9212-6016-4BBF-AA71-82335437AE5D}" destId="{24042293-04FB-482B-958D-C5D81BF71B65}" srcOrd="0" destOrd="0" presId="urn:microsoft.com/office/officeart/2008/layout/HexagonCluster"/>
    <dgm:cxn modelId="{66C9FD71-68AF-46D3-984C-C8AAC99781DA}" type="presParOf" srcId="{5E11C7E7-5ECA-4BA4-832E-F5F748856319}" destId="{1F0B0D3F-48A3-432B-B291-E86C4028CED7}" srcOrd="37" destOrd="0" presId="urn:microsoft.com/office/officeart/2008/layout/HexagonCluster"/>
    <dgm:cxn modelId="{4C446F2D-A32A-4EF1-83E0-972406980071}" type="presParOf" srcId="{1F0B0D3F-48A3-432B-B291-E86C4028CED7}" destId="{6FFBAB41-423C-4465-A175-76EB35E22BDF}" srcOrd="0" destOrd="0" presId="urn:microsoft.com/office/officeart/2008/layout/HexagonCluster"/>
    <dgm:cxn modelId="{8987F2AE-0935-4A1B-ABF3-D85BCCB1D73B}" type="presParOf" srcId="{5E11C7E7-5ECA-4BA4-832E-F5F748856319}" destId="{B0210609-E06C-4E50-ABED-3A98050F1FFF}" srcOrd="38" destOrd="0" presId="urn:microsoft.com/office/officeart/2008/layout/HexagonCluster"/>
    <dgm:cxn modelId="{5A9D616A-287F-4C10-85B8-64B61DE09BBC}" type="presParOf" srcId="{B0210609-E06C-4E50-ABED-3A98050F1FFF}" destId="{7525EF5A-204C-4CAE-991C-B5D58BD9C539}" srcOrd="0" destOrd="0" presId="urn:microsoft.com/office/officeart/2008/layout/HexagonCluster"/>
    <dgm:cxn modelId="{09421964-D1AB-4390-AB13-F76B9AB7E704}" type="presParOf" srcId="{5E11C7E7-5ECA-4BA4-832E-F5F748856319}" destId="{BF9BEE10-CB67-42E2-A7A9-ADC258660AD7}" srcOrd="39" destOrd="0" presId="urn:microsoft.com/office/officeart/2008/layout/HexagonCluster"/>
    <dgm:cxn modelId="{5530E0B1-3041-4265-80FD-2D20B9762878}" type="presParOf" srcId="{BF9BEE10-CB67-42E2-A7A9-ADC258660AD7}" destId="{4D573F01-188D-4B72-BE22-10194C422E66}" srcOrd="0" destOrd="0" presId="urn:microsoft.com/office/officeart/2008/layout/HexagonCluster"/>
  </dgm:cxnLst>
  <dgm:bg/>
  <dgm:whole/>
  <dgm:extLst>
    <a:ext uri="http://schemas.microsoft.com/office/drawing/2008/diagram">
      <dsp:dataModelExt xmlns=""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59684390-F665-4C69-9166-5205CF577E3B}" type="doc">
      <dgm:prSet loTypeId="urn:microsoft.com/office/officeart/2008/layout/VerticalCurvedList" loCatId="list" qsTypeId="urn:microsoft.com/office/officeart/2005/8/quickstyle/simple1" qsCatId="simple" csTypeId="urn:microsoft.com/office/officeart/2005/8/colors/colorful2" csCatId="colorful" phldr="1"/>
      <dgm:spPr/>
      <dgm:t>
        <a:bodyPr/>
        <a:lstStyle/>
        <a:p>
          <a:pPr rtl="1"/>
          <a:endParaRPr lang="ar-BH"/>
        </a:p>
      </dgm:t>
    </dgm:pt>
    <dgm:pt modelId="{10C98A76-522A-4526-817A-AD7579B0B52D}">
      <dgm:prSet/>
      <dgm:spPr/>
      <dgm:t>
        <a:bodyPr/>
        <a:lstStyle/>
        <a:p>
          <a:pPr rtl="0"/>
          <a:r>
            <a:rPr lang="en-US" dirty="0" smtClean="0"/>
            <a:t>Quality and comprehensiveness of content </a:t>
          </a:r>
          <a:endParaRPr lang="ar-BH" dirty="0"/>
        </a:p>
      </dgm:t>
    </dgm:pt>
    <dgm:pt modelId="{4E0402DE-E9DE-42EF-8976-CDC40B50FD20}" type="parTrans" cxnId="{C8A83E0C-EF41-4A7A-8268-CAE2C2739154}">
      <dgm:prSet/>
      <dgm:spPr/>
      <dgm:t>
        <a:bodyPr/>
        <a:lstStyle/>
        <a:p>
          <a:pPr rtl="1"/>
          <a:endParaRPr lang="ar-BH"/>
        </a:p>
      </dgm:t>
    </dgm:pt>
    <dgm:pt modelId="{2C883A2E-4CF6-4F42-8E09-33A5CB62E962}" type="sibTrans" cxnId="{C8A83E0C-EF41-4A7A-8268-CAE2C2739154}">
      <dgm:prSet/>
      <dgm:spPr/>
      <dgm:t>
        <a:bodyPr/>
        <a:lstStyle/>
        <a:p>
          <a:pPr rtl="1"/>
          <a:endParaRPr lang="ar-BH"/>
        </a:p>
      </dgm:t>
    </dgm:pt>
    <dgm:pt modelId="{7682204D-2DF7-448F-86E1-99D8B79DA17A}">
      <dgm:prSet/>
      <dgm:spPr/>
      <dgm:t>
        <a:bodyPr/>
        <a:lstStyle/>
        <a:p>
          <a:pPr rtl="0"/>
          <a:r>
            <a:rPr lang="en-US" dirty="0" smtClean="0"/>
            <a:t>Ease of use: functionality, navigation and orientation </a:t>
          </a:r>
          <a:endParaRPr lang="ar-BH" dirty="0"/>
        </a:p>
      </dgm:t>
    </dgm:pt>
    <dgm:pt modelId="{52F72193-C52C-4FDA-9F1B-30D633CB8EF9}" type="parTrans" cxnId="{741F519D-1BBD-487C-9DBA-CDB0DD663888}">
      <dgm:prSet/>
      <dgm:spPr/>
      <dgm:t>
        <a:bodyPr/>
        <a:lstStyle/>
        <a:p>
          <a:pPr rtl="1"/>
          <a:endParaRPr lang="ar-BH"/>
        </a:p>
      </dgm:t>
    </dgm:pt>
    <dgm:pt modelId="{7504EDDD-DAC4-40B7-BEF5-C3A57145E710}" type="sibTrans" cxnId="{741F519D-1BBD-487C-9DBA-CDB0DD663888}">
      <dgm:prSet/>
      <dgm:spPr/>
      <dgm:t>
        <a:bodyPr/>
        <a:lstStyle/>
        <a:p>
          <a:pPr rtl="1"/>
          <a:endParaRPr lang="ar-BH"/>
        </a:p>
      </dgm:t>
    </dgm:pt>
    <dgm:pt modelId="{726A490B-3A36-41C2-8CD0-DF6EBD7DDE00}">
      <dgm:prSet/>
      <dgm:spPr/>
      <dgm:t>
        <a:bodyPr/>
        <a:lstStyle/>
        <a:p>
          <a:pPr rtl="0"/>
          <a:r>
            <a:rPr lang="en-US" dirty="0" smtClean="0"/>
            <a:t>Value added through interactivity and multimedia </a:t>
          </a:r>
          <a:endParaRPr lang="ar-BH" dirty="0"/>
        </a:p>
      </dgm:t>
    </dgm:pt>
    <dgm:pt modelId="{AA416A6E-3121-4AA9-ACE4-051F26FFB5D0}" type="parTrans" cxnId="{F2498A38-B4FE-469B-86C1-CCAB5A5AD842}">
      <dgm:prSet/>
      <dgm:spPr/>
      <dgm:t>
        <a:bodyPr/>
        <a:lstStyle/>
        <a:p>
          <a:pPr rtl="1"/>
          <a:endParaRPr lang="ar-BH"/>
        </a:p>
      </dgm:t>
    </dgm:pt>
    <dgm:pt modelId="{103B6F7A-B2C9-4C65-8968-496517F4BBDC}" type="sibTrans" cxnId="{F2498A38-B4FE-469B-86C1-CCAB5A5AD842}">
      <dgm:prSet/>
      <dgm:spPr/>
      <dgm:t>
        <a:bodyPr/>
        <a:lstStyle/>
        <a:p>
          <a:pPr rtl="1"/>
          <a:endParaRPr lang="ar-BH"/>
        </a:p>
      </dgm:t>
    </dgm:pt>
    <dgm:pt modelId="{3BE32E8E-8BE2-4E37-8DA0-97A02B914C69}">
      <dgm:prSet/>
      <dgm:spPr/>
      <dgm:t>
        <a:bodyPr/>
        <a:lstStyle/>
        <a:p>
          <a:pPr rtl="0"/>
          <a:r>
            <a:rPr lang="en-US" dirty="0" smtClean="0"/>
            <a:t>Attractiveness of design (aesthetic value of graphics/audio) </a:t>
          </a:r>
          <a:endParaRPr lang="ar-BH" dirty="0"/>
        </a:p>
      </dgm:t>
    </dgm:pt>
    <dgm:pt modelId="{5E4A8102-F134-4802-B9F6-471E00065455}" type="parTrans" cxnId="{1099B243-A430-4B07-9371-DFCC3307A5FC}">
      <dgm:prSet/>
      <dgm:spPr/>
      <dgm:t>
        <a:bodyPr/>
        <a:lstStyle/>
        <a:p>
          <a:pPr rtl="1"/>
          <a:endParaRPr lang="ar-BH"/>
        </a:p>
      </dgm:t>
    </dgm:pt>
    <dgm:pt modelId="{BAFDFF73-D160-4F2B-8B36-9D5A2E07E458}" type="sibTrans" cxnId="{1099B243-A430-4B07-9371-DFCC3307A5FC}">
      <dgm:prSet/>
      <dgm:spPr/>
      <dgm:t>
        <a:bodyPr/>
        <a:lstStyle/>
        <a:p>
          <a:pPr rtl="1"/>
          <a:endParaRPr lang="ar-BH"/>
        </a:p>
      </dgm:t>
    </dgm:pt>
    <dgm:pt modelId="{1F5B5233-687E-43E0-8722-868EC12F0D33}">
      <dgm:prSet/>
      <dgm:spPr/>
      <dgm:t>
        <a:bodyPr/>
        <a:lstStyle/>
        <a:p>
          <a:pPr rtl="0"/>
          <a:r>
            <a:rPr lang="en-US" dirty="0" smtClean="0"/>
            <a:t>Quality of craftsmanship (technical realization) </a:t>
          </a:r>
          <a:endParaRPr lang="ar-BH" dirty="0"/>
        </a:p>
      </dgm:t>
    </dgm:pt>
    <dgm:pt modelId="{521C23F1-77E2-4CEA-A111-F8C40A1013B8}" type="parTrans" cxnId="{58EEB791-C347-4DEF-B4E8-7A1F227E2A04}">
      <dgm:prSet/>
      <dgm:spPr/>
      <dgm:t>
        <a:bodyPr/>
        <a:lstStyle/>
        <a:p>
          <a:pPr rtl="1"/>
          <a:endParaRPr lang="ar-BH"/>
        </a:p>
      </dgm:t>
    </dgm:pt>
    <dgm:pt modelId="{4B3BBC2A-EF15-4B31-BA89-117FEBF8CC58}" type="sibTrans" cxnId="{58EEB791-C347-4DEF-B4E8-7A1F227E2A04}">
      <dgm:prSet/>
      <dgm:spPr/>
      <dgm:t>
        <a:bodyPr/>
        <a:lstStyle/>
        <a:p>
          <a:pPr rtl="1"/>
          <a:endParaRPr lang="ar-BH"/>
        </a:p>
      </dgm:t>
    </dgm:pt>
    <dgm:pt modelId="{C3BE454E-F1E0-4778-9CBC-077A9DDF3AC9}">
      <dgm:prSet/>
      <dgm:spPr/>
      <dgm:t>
        <a:bodyPr/>
        <a:lstStyle/>
        <a:p>
          <a:pPr rtl="0"/>
          <a:r>
            <a:rPr lang="en-US" dirty="0" smtClean="0"/>
            <a:t>Strategic importance for the global development of the Information Society</a:t>
          </a:r>
          <a:endParaRPr lang="ar-BH" dirty="0"/>
        </a:p>
      </dgm:t>
    </dgm:pt>
    <dgm:pt modelId="{E460A0B8-2EDF-457E-A0BA-B7C50A101D5F}" type="parTrans" cxnId="{5EFB8CB4-85C1-4B11-90DE-12B57C73DB6B}">
      <dgm:prSet/>
      <dgm:spPr/>
      <dgm:t>
        <a:bodyPr/>
        <a:lstStyle/>
        <a:p>
          <a:pPr rtl="1"/>
          <a:endParaRPr lang="ar-BH"/>
        </a:p>
      </dgm:t>
    </dgm:pt>
    <dgm:pt modelId="{D4C9AC10-0337-41A6-A165-B98904F05EB8}" type="sibTrans" cxnId="{5EFB8CB4-85C1-4B11-90DE-12B57C73DB6B}">
      <dgm:prSet/>
      <dgm:spPr/>
      <dgm:t>
        <a:bodyPr/>
        <a:lstStyle/>
        <a:p>
          <a:pPr rtl="1"/>
          <a:endParaRPr lang="ar-BH"/>
        </a:p>
      </dgm:t>
    </dgm:pt>
    <dgm:pt modelId="{9FEE2A09-C9FC-45BB-B6E8-79246C5020EF}" type="pres">
      <dgm:prSet presAssocID="{59684390-F665-4C69-9166-5205CF577E3B}" presName="Name0" presStyleCnt="0">
        <dgm:presLayoutVars>
          <dgm:chMax val="7"/>
          <dgm:chPref val="7"/>
          <dgm:dir/>
        </dgm:presLayoutVars>
      </dgm:prSet>
      <dgm:spPr/>
      <dgm:t>
        <a:bodyPr/>
        <a:lstStyle/>
        <a:p>
          <a:pPr rtl="1"/>
          <a:endParaRPr lang="ar-BH"/>
        </a:p>
      </dgm:t>
    </dgm:pt>
    <dgm:pt modelId="{FBC42C63-8414-41E9-A3B2-C8EAD235C3D5}" type="pres">
      <dgm:prSet presAssocID="{59684390-F665-4C69-9166-5205CF577E3B}" presName="Name1" presStyleCnt="0"/>
      <dgm:spPr/>
    </dgm:pt>
    <dgm:pt modelId="{EEA1BE27-6BAE-4807-98AC-797E159C858F}" type="pres">
      <dgm:prSet presAssocID="{59684390-F665-4C69-9166-5205CF577E3B}" presName="cycle" presStyleCnt="0"/>
      <dgm:spPr/>
    </dgm:pt>
    <dgm:pt modelId="{4BA00E90-74EB-43AC-B495-596F50ED0CCE}" type="pres">
      <dgm:prSet presAssocID="{59684390-F665-4C69-9166-5205CF577E3B}" presName="srcNode" presStyleLbl="node1" presStyleIdx="0" presStyleCnt="6"/>
      <dgm:spPr/>
    </dgm:pt>
    <dgm:pt modelId="{8187B3C7-8297-462C-BCED-037AAF9DF0FC}" type="pres">
      <dgm:prSet presAssocID="{59684390-F665-4C69-9166-5205CF577E3B}" presName="conn" presStyleLbl="parChTrans1D2" presStyleIdx="0" presStyleCnt="1"/>
      <dgm:spPr/>
      <dgm:t>
        <a:bodyPr/>
        <a:lstStyle/>
        <a:p>
          <a:pPr rtl="1"/>
          <a:endParaRPr lang="ar-BH"/>
        </a:p>
      </dgm:t>
    </dgm:pt>
    <dgm:pt modelId="{95DE5677-CAE4-4447-8DD6-CCE0F5689C3F}" type="pres">
      <dgm:prSet presAssocID="{59684390-F665-4C69-9166-5205CF577E3B}" presName="extraNode" presStyleLbl="node1" presStyleIdx="0" presStyleCnt="6"/>
      <dgm:spPr/>
    </dgm:pt>
    <dgm:pt modelId="{8EFA0D50-9219-4653-B5C0-B52A1C326006}" type="pres">
      <dgm:prSet presAssocID="{59684390-F665-4C69-9166-5205CF577E3B}" presName="dstNode" presStyleLbl="node1" presStyleIdx="0" presStyleCnt="6"/>
      <dgm:spPr/>
    </dgm:pt>
    <dgm:pt modelId="{9BBAD0D5-09F4-4C2F-8647-02AFB2202FB3}" type="pres">
      <dgm:prSet presAssocID="{10C98A76-522A-4526-817A-AD7579B0B52D}" presName="text_1" presStyleLbl="node1" presStyleIdx="0" presStyleCnt="6">
        <dgm:presLayoutVars>
          <dgm:bulletEnabled val="1"/>
        </dgm:presLayoutVars>
      </dgm:prSet>
      <dgm:spPr/>
      <dgm:t>
        <a:bodyPr/>
        <a:lstStyle/>
        <a:p>
          <a:pPr rtl="1"/>
          <a:endParaRPr lang="ar-BH"/>
        </a:p>
      </dgm:t>
    </dgm:pt>
    <dgm:pt modelId="{7DC3F873-9189-4AB9-9BB5-31DBC04CAB4B}" type="pres">
      <dgm:prSet presAssocID="{10C98A76-522A-4526-817A-AD7579B0B52D}" presName="accent_1" presStyleCnt="0"/>
      <dgm:spPr/>
    </dgm:pt>
    <dgm:pt modelId="{D080A9D3-66D5-427D-B6D7-419076F6CF61}" type="pres">
      <dgm:prSet presAssocID="{10C98A76-522A-4526-817A-AD7579B0B52D}" presName="accentRepeatNode" presStyleLbl="solidFgAcc1" presStyleIdx="0" presStyleCnt="6"/>
      <dgm:spPr/>
    </dgm:pt>
    <dgm:pt modelId="{6D9570A4-B994-4173-9289-7C3ABA59751C}" type="pres">
      <dgm:prSet presAssocID="{7682204D-2DF7-448F-86E1-99D8B79DA17A}" presName="text_2" presStyleLbl="node1" presStyleIdx="1" presStyleCnt="6">
        <dgm:presLayoutVars>
          <dgm:bulletEnabled val="1"/>
        </dgm:presLayoutVars>
      </dgm:prSet>
      <dgm:spPr/>
      <dgm:t>
        <a:bodyPr/>
        <a:lstStyle/>
        <a:p>
          <a:pPr rtl="1"/>
          <a:endParaRPr lang="ar-BH"/>
        </a:p>
      </dgm:t>
    </dgm:pt>
    <dgm:pt modelId="{87611D4F-B431-4113-BAF7-0E565C5B059A}" type="pres">
      <dgm:prSet presAssocID="{7682204D-2DF7-448F-86E1-99D8B79DA17A}" presName="accent_2" presStyleCnt="0"/>
      <dgm:spPr/>
    </dgm:pt>
    <dgm:pt modelId="{290DE50F-A7EB-4EE6-801C-1B89BE09AA6B}" type="pres">
      <dgm:prSet presAssocID="{7682204D-2DF7-448F-86E1-99D8B79DA17A}" presName="accentRepeatNode" presStyleLbl="solidFgAcc1" presStyleIdx="1" presStyleCnt="6"/>
      <dgm:spPr/>
    </dgm:pt>
    <dgm:pt modelId="{ABED1211-1F84-4BDF-97F5-07EFF3E0F8D7}" type="pres">
      <dgm:prSet presAssocID="{726A490B-3A36-41C2-8CD0-DF6EBD7DDE00}" presName="text_3" presStyleLbl="node1" presStyleIdx="2" presStyleCnt="6">
        <dgm:presLayoutVars>
          <dgm:bulletEnabled val="1"/>
        </dgm:presLayoutVars>
      </dgm:prSet>
      <dgm:spPr/>
      <dgm:t>
        <a:bodyPr/>
        <a:lstStyle/>
        <a:p>
          <a:pPr rtl="1"/>
          <a:endParaRPr lang="ar-BH"/>
        </a:p>
      </dgm:t>
    </dgm:pt>
    <dgm:pt modelId="{8C222C6A-EE93-4FC5-9E0A-7DF970C4CE21}" type="pres">
      <dgm:prSet presAssocID="{726A490B-3A36-41C2-8CD0-DF6EBD7DDE00}" presName="accent_3" presStyleCnt="0"/>
      <dgm:spPr/>
    </dgm:pt>
    <dgm:pt modelId="{A4856590-B082-4730-8363-8F0E62135277}" type="pres">
      <dgm:prSet presAssocID="{726A490B-3A36-41C2-8CD0-DF6EBD7DDE00}" presName="accentRepeatNode" presStyleLbl="solidFgAcc1" presStyleIdx="2" presStyleCnt="6"/>
      <dgm:spPr/>
    </dgm:pt>
    <dgm:pt modelId="{08940BC6-F185-4315-9517-5F3E99C34EE4}" type="pres">
      <dgm:prSet presAssocID="{3BE32E8E-8BE2-4E37-8DA0-97A02B914C69}" presName="text_4" presStyleLbl="node1" presStyleIdx="3" presStyleCnt="6">
        <dgm:presLayoutVars>
          <dgm:bulletEnabled val="1"/>
        </dgm:presLayoutVars>
      </dgm:prSet>
      <dgm:spPr/>
      <dgm:t>
        <a:bodyPr/>
        <a:lstStyle/>
        <a:p>
          <a:pPr rtl="1"/>
          <a:endParaRPr lang="ar-BH"/>
        </a:p>
      </dgm:t>
    </dgm:pt>
    <dgm:pt modelId="{52F2044F-796A-4E07-AD7D-F76C8FD32B46}" type="pres">
      <dgm:prSet presAssocID="{3BE32E8E-8BE2-4E37-8DA0-97A02B914C69}" presName="accent_4" presStyleCnt="0"/>
      <dgm:spPr/>
    </dgm:pt>
    <dgm:pt modelId="{EBC55F89-6777-417C-98A1-7096B918F452}" type="pres">
      <dgm:prSet presAssocID="{3BE32E8E-8BE2-4E37-8DA0-97A02B914C69}" presName="accentRepeatNode" presStyleLbl="solidFgAcc1" presStyleIdx="3" presStyleCnt="6"/>
      <dgm:spPr/>
    </dgm:pt>
    <dgm:pt modelId="{BB6B5838-ECEE-4BEB-946B-5FBAFAC9DACC}" type="pres">
      <dgm:prSet presAssocID="{1F5B5233-687E-43E0-8722-868EC12F0D33}" presName="text_5" presStyleLbl="node1" presStyleIdx="4" presStyleCnt="6">
        <dgm:presLayoutVars>
          <dgm:bulletEnabled val="1"/>
        </dgm:presLayoutVars>
      </dgm:prSet>
      <dgm:spPr/>
      <dgm:t>
        <a:bodyPr/>
        <a:lstStyle/>
        <a:p>
          <a:pPr rtl="1"/>
          <a:endParaRPr lang="ar-BH"/>
        </a:p>
      </dgm:t>
    </dgm:pt>
    <dgm:pt modelId="{21EDDD11-B85A-447D-951E-31B49D160225}" type="pres">
      <dgm:prSet presAssocID="{1F5B5233-687E-43E0-8722-868EC12F0D33}" presName="accent_5" presStyleCnt="0"/>
      <dgm:spPr/>
    </dgm:pt>
    <dgm:pt modelId="{B5C642A4-857E-4AF2-BC12-6C0E4D042AD1}" type="pres">
      <dgm:prSet presAssocID="{1F5B5233-687E-43E0-8722-868EC12F0D33}" presName="accentRepeatNode" presStyleLbl="solidFgAcc1" presStyleIdx="4" presStyleCnt="6"/>
      <dgm:spPr/>
    </dgm:pt>
    <dgm:pt modelId="{5E204AB4-2131-40B8-B1B5-CA1280CE0DA7}" type="pres">
      <dgm:prSet presAssocID="{C3BE454E-F1E0-4778-9CBC-077A9DDF3AC9}" presName="text_6" presStyleLbl="node1" presStyleIdx="5" presStyleCnt="6">
        <dgm:presLayoutVars>
          <dgm:bulletEnabled val="1"/>
        </dgm:presLayoutVars>
      </dgm:prSet>
      <dgm:spPr/>
      <dgm:t>
        <a:bodyPr/>
        <a:lstStyle/>
        <a:p>
          <a:pPr rtl="1"/>
          <a:endParaRPr lang="ar-BH"/>
        </a:p>
      </dgm:t>
    </dgm:pt>
    <dgm:pt modelId="{1BACFAAB-46FD-4971-9155-C00361795073}" type="pres">
      <dgm:prSet presAssocID="{C3BE454E-F1E0-4778-9CBC-077A9DDF3AC9}" presName="accent_6" presStyleCnt="0"/>
      <dgm:spPr/>
    </dgm:pt>
    <dgm:pt modelId="{9109F837-0F29-4F39-9D3B-8E507333F522}" type="pres">
      <dgm:prSet presAssocID="{C3BE454E-F1E0-4778-9CBC-077A9DDF3AC9}" presName="accentRepeatNode" presStyleLbl="solidFgAcc1" presStyleIdx="5" presStyleCnt="6"/>
      <dgm:spPr/>
    </dgm:pt>
  </dgm:ptLst>
  <dgm:cxnLst>
    <dgm:cxn modelId="{58EEB791-C347-4DEF-B4E8-7A1F227E2A04}" srcId="{59684390-F665-4C69-9166-5205CF577E3B}" destId="{1F5B5233-687E-43E0-8722-868EC12F0D33}" srcOrd="4" destOrd="0" parTransId="{521C23F1-77E2-4CEA-A111-F8C40A1013B8}" sibTransId="{4B3BBC2A-EF15-4B31-BA89-117FEBF8CC58}"/>
    <dgm:cxn modelId="{C8A83E0C-EF41-4A7A-8268-CAE2C2739154}" srcId="{59684390-F665-4C69-9166-5205CF577E3B}" destId="{10C98A76-522A-4526-817A-AD7579B0B52D}" srcOrd="0" destOrd="0" parTransId="{4E0402DE-E9DE-42EF-8976-CDC40B50FD20}" sibTransId="{2C883A2E-4CF6-4F42-8E09-33A5CB62E962}"/>
    <dgm:cxn modelId="{F61492F2-7292-4EEB-BFA0-9B8AA7C6186D}" type="presOf" srcId="{2C883A2E-4CF6-4F42-8E09-33A5CB62E962}" destId="{8187B3C7-8297-462C-BCED-037AAF9DF0FC}" srcOrd="0" destOrd="0" presId="urn:microsoft.com/office/officeart/2008/layout/VerticalCurvedList"/>
    <dgm:cxn modelId="{A4AA13F9-BA95-4B4E-96C9-EB24E8563352}" type="presOf" srcId="{7682204D-2DF7-448F-86E1-99D8B79DA17A}" destId="{6D9570A4-B994-4173-9289-7C3ABA59751C}" srcOrd="0" destOrd="0" presId="urn:microsoft.com/office/officeart/2008/layout/VerticalCurvedList"/>
    <dgm:cxn modelId="{9E5D7E5A-40E1-428C-91A7-8D356DD7020B}" type="presOf" srcId="{1F5B5233-687E-43E0-8722-868EC12F0D33}" destId="{BB6B5838-ECEE-4BEB-946B-5FBAFAC9DACC}" srcOrd="0" destOrd="0" presId="urn:microsoft.com/office/officeart/2008/layout/VerticalCurvedList"/>
    <dgm:cxn modelId="{5EFB8CB4-85C1-4B11-90DE-12B57C73DB6B}" srcId="{59684390-F665-4C69-9166-5205CF577E3B}" destId="{C3BE454E-F1E0-4778-9CBC-077A9DDF3AC9}" srcOrd="5" destOrd="0" parTransId="{E460A0B8-2EDF-457E-A0BA-B7C50A101D5F}" sibTransId="{D4C9AC10-0337-41A6-A165-B98904F05EB8}"/>
    <dgm:cxn modelId="{741F519D-1BBD-487C-9DBA-CDB0DD663888}" srcId="{59684390-F665-4C69-9166-5205CF577E3B}" destId="{7682204D-2DF7-448F-86E1-99D8B79DA17A}" srcOrd="1" destOrd="0" parTransId="{52F72193-C52C-4FDA-9F1B-30D633CB8EF9}" sibTransId="{7504EDDD-DAC4-40B7-BEF5-C3A57145E710}"/>
    <dgm:cxn modelId="{1099B243-A430-4B07-9371-DFCC3307A5FC}" srcId="{59684390-F665-4C69-9166-5205CF577E3B}" destId="{3BE32E8E-8BE2-4E37-8DA0-97A02B914C69}" srcOrd="3" destOrd="0" parTransId="{5E4A8102-F134-4802-B9F6-471E00065455}" sibTransId="{BAFDFF73-D160-4F2B-8B36-9D5A2E07E458}"/>
    <dgm:cxn modelId="{F2498A38-B4FE-469B-86C1-CCAB5A5AD842}" srcId="{59684390-F665-4C69-9166-5205CF577E3B}" destId="{726A490B-3A36-41C2-8CD0-DF6EBD7DDE00}" srcOrd="2" destOrd="0" parTransId="{AA416A6E-3121-4AA9-ACE4-051F26FFB5D0}" sibTransId="{103B6F7A-B2C9-4C65-8968-496517F4BBDC}"/>
    <dgm:cxn modelId="{BAC51BCF-3F6E-42B2-85E5-1BC3E4669A4B}" type="presOf" srcId="{726A490B-3A36-41C2-8CD0-DF6EBD7DDE00}" destId="{ABED1211-1F84-4BDF-97F5-07EFF3E0F8D7}" srcOrd="0" destOrd="0" presId="urn:microsoft.com/office/officeart/2008/layout/VerticalCurvedList"/>
    <dgm:cxn modelId="{97DCE6D2-EA57-4B15-85CE-D5BA7B688F58}" type="presOf" srcId="{59684390-F665-4C69-9166-5205CF577E3B}" destId="{9FEE2A09-C9FC-45BB-B6E8-79246C5020EF}" srcOrd="0" destOrd="0" presId="urn:microsoft.com/office/officeart/2008/layout/VerticalCurvedList"/>
    <dgm:cxn modelId="{17B2EA17-B2C2-4249-9B03-743CD435D8BE}" type="presOf" srcId="{C3BE454E-F1E0-4778-9CBC-077A9DDF3AC9}" destId="{5E204AB4-2131-40B8-B1B5-CA1280CE0DA7}" srcOrd="0" destOrd="0" presId="urn:microsoft.com/office/officeart/2008/layout/VerticalCurvedList"/>
    <dgm:cxn modelId="{11EA4C23-AEA7-40BB-922E-70BA6831B467}" type="presOf" srcId="{3BE32E8E-8BE2-4E37-8DA0-97A02B914C69}" destId="{08940BC6-F185-4315-9517-5F3E99C34EE4}" srcOrd="0" destOrd="0" presId="urn:microsoft.com/office/officeart/2008/layout/VerticalCurvedList"/>
    <dgm:cxn modelId="{42CDAD23-345C-40A6-97ED-FFC93F365BAC}" type="presOf" srcId="{10C98A76-522A-4526-817A-AD7579B0B52D}" destId="{9BBAD0D5-09F4-4C2F-8647-02AFB2202FB3}" srcOrd="0" destOrd="0" presId="urn:microsoft.com/office/officeart/2008/layout/VerticalCurvedList"/>
    <dgm:cxn modelId="{DC23B95C-22BA-4211-9845-911D656AD87F}" type="presParOf" srcId="{9FEE2A09-C9FC-45BB-B6E8-79246C5020EF}" destId="{FBC42C63-8414-41E9-A3B2-C8EAD235C3D5}" srcOrd="0" destOrd="0" presId="urn:microsoft.com/office/officeart/2008/layout/VerticalCurvedList"/>
    <dgm:cxn modelId="{58828080-F2FE-4647-8486-7D2C253A5716}" type="presParOf" srcId="{FBC42C63-8414-41E9-A3B2-C8EAD235C3D5}" destId="{EEA1BE27-6BAE-4807-98AC-797E159C858F}" srcOrd="0" destOrd="0" presId="urn:microsoft.com/office/officeart/2008/layout/VerticalCurvedList"/>
    <dgm:cxn modelId="{5A942EB8-3352-4D98-A643-17FC98DEAE89}" type="presParOf" srcId="{EEA1BE27-6BAE-4807-98AC-797E159C858F}" destId="{4BA00E90-74EB-43AC-B495-596F50ED0CCE}" srcOrd="0" destOrd="0" presId="urn:microsoft.com/office/officeart/2008/layout/VerticalCurvedList"/>
    <dgm:cxn modelId="{7B9292C8-2EBD-42EC-95D5-1BAD700BE0B7}" type="presParOf" srcId="{EEA1BE27-6BAE-4807-98AC-797E159C858F}" destId="{8187B3C7-8297-462C-BCED-037AAF9DF0FC}" srcOrd="1" destOrd="0" presId="urn:microsoft.com/office/officeart/2008/layout/VerticalCurvedList"/>
    <dgm:cxn modelId="{BF642FB9-4FE4-4C26-A7BE-A88D19DD88F7}" type="presParOf" srcId="{EEA1BE27-6BAE-4807-98AC-797E159C858F}" destId="{95DE5677-CAE4-4447-8DD6-CCE0F5689C3F}" srcOrd="2" destOrd="0" presId="urn:microsoft.com/office/officeart/2008/layout/VerticalCurvedList"/>
    <dgm:cxn modelId="{A8A87AC9-7902-426C-9763-F8FDABFC61FF}" type="presParOf" srcId="{EEA1BE27-6BAE-4807-98AC-797E159C858F}" destId="{8EFA0D50-9219-4653-B5C0-B52A1C326006}" srcOrd="3" destOrd="0" presId="urn:microsoft.com/office/officeart/2008/layout/VerticalCurvedList"/>
    <dgm:cxn modelId="{9B2EBAD7-DA42-46B1-B530-1FB8423DC326}" type="presParOf" srcId="{FBC42C63-8414-41E9-A3B2-C8EAD235C3D5}" destId="{9BBAD0D5-09F4-4C2F-8647-02AFB2202FB3}" srcOrd="1" destOrd="0" presId="urn:microsoft.com/office/officeart/2008/layout/VerticalCurvedList"/>
    <dgm:cxn modelId="{D67D65F5-509E-4465-999F-1448EB5F82D2}" type="presParOf" srcId="{FBC42C63-8414-41E9-A3B2-C8EAD235C3D5}" destId="{7DC3F873-9189-4AB9-9BB5-31DBC04CAB4B}" srcOrd="2" destOrd="0" presId="urn:microsoft.com/office/officeart/2008/layout/VerticalCurvedList"/>
    <dgm:cxn modelId="{B3D9D961-2DB4-4010-9B59-432314F1DDBD}" type="presParOf" srcId="{7DC3F873-9189-4AB9-9BB5-31DBC04CAB4B}" destId="{D080A9D3-66D5-427D-B6D7-419076F6CF61}" srcOrd="0" destOrd="0" presId="urn:microsoft.com/office/officeart/2008/layout/VerticalCurvedList"/>
    <dgm:cxn modelId="{2105E0A2-B86C-41BD-A2BB-9B4CE0F0C429}" type="presParOf" srcId="{FBC42C63-8414-41E9-A3B2-C8EAD235C3D5}" destId="{6D9570A4-B994-4173-9289-7C3ABA59751C}" srcOrd="3" destOrd="0" presId="urn:microsoft.com/office/officeart/2008/layout/VerticalCurvedList"/>
    <dgm:cxn modelId="{9096EC3C-72C4-4FF2-898F-5FEDF7D04137}" type="presParOf" srcId="{FBC42C63-8414-41E9-A3B2-C8EAD235C3D5}" destId="{87611D4F-B431-4113-BAF7-0E565C5B059A}" srcOrd="4" destOrd="0" presId="urn:microsoft.com/office/officeart/2008/layout/VerticalCurvedList"/>
    <dgm:cxn modelId="{E2D073B7-6CE7-4F7B-9E20-426B34FDDBB6}" type="presParOf" srcId="{87611D4F-B431-4113-BAF7-0E565C5B059A}" destId="{290DE50F-A7EB-4EE6-801C-1B89BE09AA6B}" srcOrd="0" destOrd="0" presId="urn:microsoft.com/office/officeart/2008/layout/VerticalCurvedList"/>
    <dgm:cxn modelId="{F2BF000C-EB85-42B5-99D3-B35A02C7F6C7}" type="presParOf" srcId="{FBC42C63-8414-41E9-A3B2-C8EAD235C3D5}" destId="{ABED1211-1F84-4BDF-97F5-07EFF3E0F8D7}" srcOrd="5" destOrd="0" presId="urn:microsoft.com/office/officeart/2008/layout/VerticalCurvedList"/>
    <dgm:cxn modelId="{82DB07A9-A961-408B-B211-F79EEB2620DC}" type="presParOf" srcId="{FBC42C63-8414-41E9-A3B2-C8EAD235C3D5}" destId="{8C222C6A-EE93-4FC5-9E0A-7DF970C4CE21}" srcOrd="6" destOrd="0" presId="urn:microsoft.com/office/officeart/2008/layout/VerticalCurvedList"/>
    <dgm:cxn modelId="{E9407AF3-7D05-4903-8E13-42769F0C5C44}" type="presParOf" srcId="{8C222C6A-EE93-4FC5-9E0A-7DF970C4CE21}" destId="{A4856590-B082-4730-8363-8F0E62135277}" srcOrd="0" destOrd="0" presId="urn:microsoft.com/office/officeart/2008/layout/VerticalCurvedList"/>
    <dgm:cxn modelId="{1039A59A-E4DA-455A-81C2-09616C55F202}" type="presParOf" srcId="{FBC42C63-8414-41E9-A3B2-C8EAD235C3D5}" destId="{08940BC6-F185-4315-9517-5F3E99C34EE4}" srcOrd="7" destOrd="0" presId="urn:microsoft.com/office/officeart/2008/layout/VerticalCurvedList"/>
    <dgm:cxn modelId="{F2A7CCD1-283F-4B7B-A133-491C437CDB09}" type="presParOf" srcId="{FBC42C63-8414-41E9-A3B2-C8EAD235C3D5}" destId="{52F2044F-796A-4E07-AD7D-F76C8FD32B46}" srcOrd="8" destOrd="0" presId="urn:microsoft.com/office/officeart/2008/layout/VerticalCurvedList"/>
    <dgm:cxn modelId="{5B5050E1-C25E-41FA-A0BF-790F3DE3E955}" type="presParOf" srcId="{52F2044F-796A-4E07-AD7D-F76C8FD32B46}" destId="{EBC55F89-6777-417C-98A1-7096B918F452}" srcOrd="0" destOrd="0" presId="urn:microsoft.com/office/officeart/2008/layout/VerticalCurvedList"/>
    <dgm:cxn modelId="{A429E4D4-1698-423A-BB2C-D2A4E16C8D1F}" type="presParOf" srcId="{FBC42C63-8414-41E9-A3B2-C8EAD235C3D5}" destId="{BB6B5838-ECEE-4BEB-946B-5FBAFAC9DACC}" srcOrd="9" destOrd="0" presId="urn:microsoft.com/office/officeart/2008/layout/VerticalCurvedList"/>
    <dgm:cxn modelId="{A2AF3911-4BC1-4ED5-B0DA-56BB5A496FD2}" type="presParOf" srcId="{FBC42C63-8414-41E9-A3B2-C8EAD235C3D5}" destId="{21EDDD11-B85A-447D-951E-31B49D160225}" srcOrd="10" destOrd="0" presId="urn:microsoft.com/office/officeart/2008/layout/VerticalCurvedList"/>
    <dgm:cxn modelId="{E879E025-E7E3-4057-9225-8920946A54C1}" type="presParOf" srcId="{21EDDD11-B85A-447D-951E-31B49D160225}" destId="{B5C642A4-857E-4AF2-BC12-6C0E4D042AD1}" srcOrd="0" destOrd="0" presId="urn:microsoft.com/office/officeart/2008/layout/VerticalCurvedList"/>
    <dgm:cxn modelId="{187F50D0-CA76-4633-A262-0DFD94D1777B}" type="presParOf" srcId="{FBC42C63-8414-41E9-A3B2-C8EAD235C3D5}" destId="{5E204AB4-2131-40B8-B1B5-CA1280CE0DA7}" srcOrd="11" destOrd="0" presId="urn:microsoft.com/office/officeart/2008/layout/VerticalCurvedList"/>
    <dgm:cxn modelId="{CA4A8942-0968-4E14-AE38-23E5F08B93DF}" type="presParOf" srcId="{FBC42C63-8414-41E9-A3B2-C8EAD235C3D5}" destId="{1BACFAAB-46FD-4971-9155-C00361795073}" srcOrd="12" destOrd="0" presId="urn:microsoft.com/office/officeart/2008/layout/VerticalCurvedList"/>
    <dgm:cxn modelId="{ABC80113-11B3-4345-B342-6996326E2809}" type="presParOf" srcId="{1BACFAAB-46FD-4971-9155-C00361795073}" destId="{9109F837-0F29-4F39-9D3B-8E507333F522}" srcOrd="0" destOrd="0" presId="urn:microsoft.com/office/officeart/2008/layout/VerticalCurvedList"/>
  </dgm:cxnLst>
  <dgm:bg/>
  <dgm:whole/>
  <dgm:extLst>
    <a:ext uri="http://schemas.microsoft.com/office/drawing/2008/diagram">
      <dsp:dataModelExt xmlns=""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5147890-018C-49A7-9517-94115CB84AD6}">
      <dsp:nvSpPr>
        <dsp:cNvPr id="0" name=""/>
        <dsp:cNvSpPr/>
      </dsp:nvSpPr>
      <dsp:spPr>
        <a:xfrm>
          <a:off x="1786371" y="1933643"/>
          <a:ext cx="1805985" cy="1806284"/>
        </a:xfrm>
        <a:prstGeom prst="ellipse">
          <a:avLst/>
        </a:prstGeom>
        <a:solidFill>
          <a:schemeClr val="accent5">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B78DE97-C6E7-46AB-A5BA-DE94878409BF}">
      <dsp:nvSpPr>
        <dsp:cNvPr id="0" name=""/>
        <dsp:cNvSpPr/>
      </dsp:nvSpPr>
      <dsp:spPr>
        <a:xfrm>
          <a:off x="2938310" y="603473"/>
          <a:ext cx="536364" cy="536020"/>
        </a:xfrm>
        <a:prstGeom prst="donut">
          <a:avLst>
            <a:gd name="adj" fmla="val 7460"/>
          </a:avLst>
        </a:prstGeom>
        <a:solidFill>
          <a:schemeClr val="accent5">
            <a:hueOff val="-542120"/>
            <a:satOff val="0"/>
            <a:lumOff val="-2471"/>
            <a:alphaOff val="0"/>
          </a:schemeClr>
        </a:solidFill>
        <a:ln w="25400" cap="flat" cmpd="sng" algn="ctr">
          <a:solidFill>
            <a:schemeClr val="accent5">
              <a:hueOff val="-542120"/>
              <a:satOff val="0"/>
              <a:lumOff val="-2471"/>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69251C4-5D79-4805-A4A8-CFDC8F1C6B7C}">
      <dsp:nvSpPr>
        <dsp:cNvPr id="0" name=""/>
        <dsp:cNvSpPr/>
      </dsp:nvSpPr>
      <dsp:spPr>
        <a:xfrm>
          <a:off x="1855774" y="2002959"/>
          <a:ext cx="1667934" cy="1667652"/>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25000" r="-2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D9D863E-65B2-4D96-B474-CFF3FA68A89B}">
      <dsp:nvSpPr>
        <dsp:cNvPr id="0" name=""/>
        <dsp:cNvSpPr/>
      </dsp:nvSpPr>
      <dsp:spPr>
        <a:xfrm>
          <a:off x="3723619" y="2274889"/>
          <a:ext cx="945238" cy="945013"/>
        </a:xfrm>
        <a:prstGeom prst="ellipse">
          <a:avLst/>
        </a:prstGeom>
        <a:solidFill>
          <a:schemeClr val="accent5">
            <a:hueOff val="-1084240"/>
            <a:satOff val="0"/>
            <a:lumOff val="-4941"/>
            <a:alphaOff val="0"/>
          </a:schemeClr>
        </a:solidFill>
        <a:ln w="25400" cap="flat" cmpd="sng" algn="ctr">
          <a:solidFill>
            <a:schemeClr val="accent5">
              <a:hueOff val="-1084240"/>
              <a:satOff val="0"/>
              <a:lumOff val="-4941"/>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59DE140-17FB-4D8D-BE10-F98BE60EFE75}">
      <dsp:nvSpPr>
        <dsp:cNvPr id="0" name=""/>
        <dsp:cNvSpPr/>
      </dsp:nvSpPr>
      <dsp:spPr>
        <a:xfrm>
          <a:off x="3779443" y="2330718"/>
          <a:ext cx="833589" cy="833669"/>
        </a:xfrm>
        <a:prstGeom prst="ellipse">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l="-25000" r="-2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375046D-CC3A-4FDC-B3D5-1F20D4E99270}">
      <dsp:nvSpPr>
        <dsp:cNvPr id="0" name=""/>
        <dsp:cNvSpPr/>
      </dsp:nvSpPr>
      <dsp:spPr>
        <a:xfrm>
          <a:off x="3353973" y="940955"/>
          <a:ext cx="1211534" cy="1211925"/>
        </a:xfrm>
        <a:prstGeom prst="ellipse">
          <a:avLst/>
        </a:prstGeom>
        <a:solidFill>
          <a:schemeClr val="accent5">
            <a:hueOff val="-1626359"/>
            <a:satOff val="0"/>
            <a:lumOff val="-7412"/>
            <a:alphaOff val="0"/>
          </a:schemeClr>
        </a:solidFill>
        <a:ln w="25400" cap="flat" cmpd="sng" algn="ctr">
          <a:solidFill>
            <a:schemeClr val="accent5">
              <a:hueOff val="-1626359"/>
              <a:satOff val="0"/>
              <a:lumOff val="-7412"/>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AFF8C63-6F98-4DFD-88FA-0A5B13B39DEF}">
      <dsp:nvSpPr>
        <dsp:cNvPr id="0" name=""/>
        <dsp:cNvSpPr/>
      </dsp:nvSpPr>
      <dsp:spPr>
        <a:xfrm>
          <a:off x="4367105" y="643306"/>
          <a:ext cx="396803" cy="397075"/>
        </a:xfrm>
        <a:prstGeom prst="donut">
          <a:avLst>
            <a:gd name="adj" fmla="val 7460"/>
          </a:avLst>
        </a:prstGeom>
        <a:solidFill>
          <a:schemeClr val="accent5">
            <a:hueOff val="-2168479"/>
            <a:satOff val="0"/>
            <a:lumOff val="-9882"/>
            <a:alphaOff val="0"/>
          </a:schemeClr>
        </a:solidFill>
        <a:ln w="25400" cap="flat" cmpd="sng" algn="ctr">
          <a:solidFill>
            <a:schemeClr val="accent5">
              <a:hueOff val="-2168479"/>
              <a:satOff val="0"/>
              <a:lumOff val="-9882"/>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79DE36C-5920-4989-B046-72186658C169}">
      <dsp:nvSpPr>
        <dsp:cNvPr id="0" name=""/>
        <dsp:cNvSpPr/>
      </dsp:nvSpPr>
      <dsp:spPr>
        <a:xfrm>
          <a:off x="4764664" y="3223980"/>
          <a:ext cx="297980" cy="297649"/>
        </a:xfrm>
        <a:prstGeom prst="donut">
          <a:avLst>
            <a:gd name="adj" fmla="val 7460"/>
          </a:avLst>
        </a:prstGeom>
        <a:solidFill>
          <a:schemeClr val="accent5">
            <a:hueOff val="-2710599"/>
            <a:satOff val="0"/>
            <a:lumOff val="-12353"/>
            <a:alphaOff val="0"/>
          </a:schemeClr>
        </a:solidFill>
        <a:ln w="25400" cap="flat" cmpd="sng" algn="ctr">
          <a:solidFill>
            <a:schemeClr val="accent5">
              <a:hueOff val="-2710599"/>
              <a:satOff val="0"/>
              <a:lumOff val="-12353"/>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EA72E4F-341B-44C2-BCFB-61A44B203DCE}">
      <dsp:nvSpPr>
        <dsp:cNvPr id="0" name=""/>
        <dsp:cNvSpPr/>
      </dsp:nvSpPr>
      <dsp:spPr>
        <a:xfrm>
          <a:off x="3418095" y="1004939"/>
          <a:ext cx="1084044" cy="1083958"/>
        </a:xfrm>
        <a:prstGeom prst="ellipse">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l="-26000" r="-26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EEAC08E-7F24-4CE2-B923-3A9DC489B9EF}">
      <dsp:nvSpPr>
        <dsp:cNvPr id="0" name=""/>
        <dsp:cNvSpPr/>
      </dsp:nvSpPr>
      <dsp:spPr>
        <a:xfrm>
          <a:off x="0" y="1004939"/>
          <a:ext cx="2680312" cy="8703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020" tIns="33020" rIns="33020" bIns="3302" numCol="1" spcCol="1270" anchor="b" anchorCtr="0">
          <a:noAutofit/>
        </a:bodyPr>
        <a:lstStyle/>
        <a:p>
          <a:pPr lvl="0" algn="r" defTabSz="1155700" rtl="0">
            <a:lnSpc>
              <a:spcPct val="90000"/>
            </a:lnSpc>
            <a:spcBef>
              <a:spcPct val="0"/>
            </a:spcBef>
            <a:spcAft>
              <a:spcPct val="35000"/>
            </a:spcAft>
          </a:pPr>
          <a:r>
            <a:rPr lang="en-US" sz="2600" kern="1200" smtClean="0">
              <a:latin typeface="Calibri" pitchFamily="34" charset="0"/>
            </a:rPr>
            <a:t>Non-profit organization</a:t>
          </a:r>
          <a:endParaRPr lang="en-US" sz="2600" kern="1200">
            <a:latin typeface="Calibri" pitchFamily="34" charset="0"/>
          </a:endParaRPr>
        </a:p>
      </dsp:txBody>
      <dsp:txXfrm>
        <a:off x="0" y="1004939"/>
        <a:ext cx="2680312" cy="870366"/>
      </dsp:txXfrm>
    </dsp:sp>
    <dsp:sp modelId="{8734F13D-D36E-4254-B372-3E79492F60E2}">
      <dsp:nvSpPr>
        <dsp:cNvPr id="0" name=""/>
        <dsp:cNvSpPr/>
      </dsp:nvSpPr>
      <dsp:spPr>
        <a:xfrm>
          <a:off x="4863487" y="2330718"/>
          <a:ext cx="2680312" cy="8336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020" tIns="33020" rIns="33020" bIns="33020" numCol="1" spcCol="1270" anchor="ctr" anchorCtr="0">
          <a:noAutofit/>
        </a:bodyPr>
        <a:lstStyle/>
        <a:p>
          <a:pPr lvl="0" algn="l" defTabSz="1155700" rtl="0">
            <a:lnSpc>
              <a:spcPct val="90000"/>
            </a:lnSpc>
            <a:spcBef>
              <a:spcPct val="0"/>
            </a:spcBef>
            <a:spcAft>
              <a:spcPct val="35000"/>
            </a:spcAft>
          </a:pPr>
          <a:r>
            <a:rPr lang="en-US" sz="2600" kern="1200" smtClean="0">
              <a:latin typeface="Calibri" pitchFamily="34" charset="0"/>
            </a:rPr>
            <a:t>Started in 1999</a:t>
          </a:r>
          <a:endParaRPr lang="en-US" sz="2600" kern="1200">
            <a:latin typeface="Calibri" pitchFamily="34" charset="0"/>
          </a:endParaRPr>
        </a:p>
      </dsp:txBody>
      <dsp:txXfrm>
        <a:off x="4863487" y="2330718"/>
        <a:ext cx="2680312" cy="833669"/>
      </dsp:txXfrm>
    </dsp:sp>
    <dsp:sp modelId="{C8D2A2E6-C7AA-43B0-B88A-BCA4888F0B4E}">
      <dsp:nvSpPr>
        <dsp:cNvPr id="0" name=""/>
        <dsp:cNvSpPr/>
      </dsp:nvSpPr>
      <dsp:spPr>
        <a:xfrm>
          <a:off x="4764664" y="1004939"/>
          <a:ext cx="2680312" cy="10839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020" tIns="33020" rIns="33020" bIns="33020" numCol="1" spcCol="1270" anchor="ctr" anchorCtr="0">
          <a:noAutofit/>
        </a:bodyPr>
        <a:lstStyle/>
        <a:p>
          <a:pPr lvl="0" algn="l" defTabSz="1155700" rtl="0">
            <a:lnSpc>
              <a:spcPct val="90000"/>
            </a:lnSpc>
            <a:spcBef>
              <a:spcPct val="0"/>
            </a:spcBef>
            <a:spcAft>
              <a:spcPct val="35000"/>
            </a:spcAft>
          </a:pPr>
          <a:r>
            <a:rPr lang="en-US" sz="2600" kern="1200" smtClean="0">
              <a:latin typeface="Calibri" pitchFamily="34" charset="0"/>
            </a:rPr>
            <a:t>Officially established in 2003</a:t>
          </a:r>
          <a:endParaRPr lang="en-US" sz="2600" kern="1200">
            <a:latin typeface="Calibri" pitchFamily="34" charset="0"/>
          </a:endParaRPr>
        </a:p>
      </dsp:txBody>
      <dsp:txXfrm>
        <a:off x="4764664" y="1004939"/>
        <a:ext cx="2680312" cy="108395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0065B7-37FA-4944-87F6-E001426B54FC}">
      <dsp:nvSpPr>
        <dsp:cNvPr id="0" name=""/>
        <dsp:cNvSpPr/>
      </dsp:nvSpPr>
      <dsp:spPr>
        <a:xfrm>
          <a:off x="1839610" y="182641"/>
          <a:ext cx="3624738" cy="1258824"/>
        </a:xfrm>
        <a:prstGeom prst="ellipse">
          <a:avLst/>
        </a:prstGeom>
        <a:solidFill>
          <a:schemeClr val="accent2">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075E15C-5002-436A-85B2-97EBDC3B9A89}">
      <dsp:nvSpPr>
        <dsp:cNvPr id="0" name=""/>
        <dsp:cNvSpPr/>
      </dsp:nvSpPr>
      <dsp:spPr>
        <a:xfrm>
          <a:off x="3306365" y="3265074"/>
          <a:ext cx="702468" cy="449580"/>
        </a:xfrm>
        <a:prstGeom prst="downArrow">
          <a:avLst/>
        </a:prstGeom>
        <a:gradFill rotWithShape="0">
          <a:gsLst>
            <a:gs pos="0">
              <a:schemeClr val="accent2">
                <a:tint val="40000"/>
                <a:hueOff val="0"/>
                <a:satOff val="0"/>
                <a:lumOff val="0"/>
                <a:alphaOff val="0"/>
                <a:shade val="51000"/>
                <a:satMod val="130000"/>
              </a:schemeClr>
            </a:gs>
            <a:gs pos="80000">
              <a:schemeClr val="accent2">
                <a:tint val="40000"/>
                <a:hueOff val="0"/>
                <a:satOff val="0"/>
                <a:lumOff val="0"/>
                <a:alphaOff val="0"/>
                <a:shade val="93000"/>
                <a:satMod val="130000"/>
              </a:schemeClr>
            </a:gs>
            <a:gs pos="100000">
              <a:schemeClr val="accent2">
                <a:tint val="4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dsp:style>
    </dsp:sp>
    <dsp:sp modelId="{D2A8D658-0069-402B-8981-4420B9D4A863}">
      <dsp:nvSpPr>
        <dsp:cNvPr id="0" name=""/>
        <dsp:cNvSpPr/>
      </dsp:nvSpPr>
      <dsp:spPr>
        <a:xfrm>
          <a:off x="1971674" y="3624738"/>
          <a:ext cx="3371850" cy="8429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6248" tIns="206248" rIns="206248" bIns="206248" numCol="1" spcCol="1270" anchor="ctr" anchorCtr="0">
          <a:noAutofit/>
        </a:bodyPr>
        <a:lstStyle/>
        <a:p>
          <a:pPr lvl="0" algn="ctr" defTabSz="1289050">
            <a:lnSpc>
              <a:spcPct val="90000"/>
            </a:lnSpc>
            <a:spcBef>
              <a:spcPct val="0"/>
            </a:spcBef>
            <a:spcAft>
              <a:spcPct val="35000"/>
            </a:spcAft>
          </a:pPr>
          <a:endParaRPr lang="en-US" sz="2900" b="1" kern="1200" dirty="0">
            <a:solidFill>
              <a:schemeClr val="tx1"/>
            </a:solidFill>
            <a:latin typeface="Calibri" pitchFamily="34" charset="0"/>
          </a:endParaRPr>
        </a:p>
      </dsp:txBody>
      <dsp:txXfrm>
        <a:off x="1971674" y="3624738"/>
        <a:ext cx="3371850" cy="842962"/>
      </dsp:txXfrm>
    </dsp:sp>
    <dsp:sp modelId="{10EA6E26-F83D-4283-9123-12EEBFA404BA}">
      <dsp:nvSpPr>
        <dsp:cNvPr id="0" name=""/>
        <dsp:cNvSpPr/>
      </dsp:nvSpPr>
      <dsp:spPr>
        <a:xfrm>
          <a:off x="3157442" y="1538687"/>
          <a:ext cx="1264443" cy="1264443"/>
        </a:xfrm>
        <a:prstGeom prst="ellipse">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1590" tIns="21590" rIns="21590" bIns="21590" numCol="1" spcCol="1270" anchor="ctr" anchorCtr="0">
          <a:noAutofit/>
        </a:bodyPr>
        <a:lstStyle/>
        <a:p>
          <a:pPr lvl="0" algn="ctr" defTabSz="755650">
            <a:lnSpc>
              <a:spcPct val="90000"/>
            </a:lnSpc>
            <a:spcBef>
              <a:spcPct val="0"/>
            </a:spcBef>
            <a:spcAft>
              <a:spcPct val="35000"/>
            </a:spcAft>
          </a:pPr>
          <a:r>
            <a:rPr lang="en-US" sz="1700" b="1" kern="1200" dirty="0" err="1" smtClean="0">
              <a:solidFill>
                <a:schemeClr val="tx1"/>
              </a:solidFill>
              <a:latin typeface="Calibri" pitchFamily="34" charset="0"/>
            </a:rPr>
            <a:t>eContent</a:t>
          </a:r>
          <a:endParaRPr lang="en-US" sz="1700" b="1" kern="1200" dirty="0">
            <a:solidFill>
              <a:schemeClr val="tx1"/>
            </a:solidFill>
            <a:latin typeface="Calibri" pitchFamily="34" charset="0"/>
          </a:endParaRPr>
        </a:p>
      </dsp:txBody>
      <dsp:txXfrm>
        <a:off x="3342615" y="1723860"/>
        <a:ext cx="894097" cy="894097"/>
      </dsp:txXfrm>
    </dsp:sp>
    <dsp:sp modelId="{E2AB3585-9326-4C86-B10F-F4AF3CBE0D0A}">
      <dsp:nvSpPr>
        <dsp:cNvPr id="0" name=""/>
        <dsp:cNvSpPr/>
      </dsp:nvSpPr>
      <dsp:spPr>
        <a:xfrm>
          <a:off x="2252662" y="590073"/>
          <a:ext cx="1264443" cy="1264443"/>
        </a:xfrm>
        <a:prstGeom prst="ellipse">
          <a:avLst/>
        </a:prstGeom>
        <a:gradFill rotWithShape="0">
          <a:gsLst>
            <a:gs pos="0">
              <a:schemeClr val="accent2">
                <a:hueOff val="-1080005"/>
                <a:satOff val="-50000"/>
                <a:lumOff val="25000"/>
                <a:alphaOff val="0"/>
                <a:shade val="51000"/>
                <a:satMod val="130000"/>
              </a:schemeClr>
            </a:gs>
            <a:gs pos="80000">
              <a:schemeClr val="accent2">
                <a:hueOff val="-1080005"/>
                <a:satOff val="-50000"/>
                <a:lumOff val="25000"/>
                <a:alphaOff val="0"/>
                <a:shade val="93000"/>
                <a:satMod val="130000"/>
              </a:schemeClr>
            </a:gs>
            <a:gs pos="100000">
              <a:schemeClr val="accent2">
                <a:hueOff val="-1080005"/>
                <a:satOff val="-50000"/>
                <a:lumOff val="2500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1590" tIns="21590" rIns="21590" bIns="21590" numCol="1" spcCol="1270" anchor="ctr" anchorCtr="0">
          <a:noAutofit/>
        </a:bodyPr>
        <a:lstStyle/>
        <a:p>
          <a:pPr lvl="0" algn="ctr" defTabSz="755650">
            <a:lnSpc>
              <a:spcPct val="90000"/>
            </a:lnSpc>
            <a:spcBef>
              <a:spcPct val="0"/>
            </a:spcBef>
            <a:spcAft>
              <a:spcPct val="35000"/>
            </a:spcAft>
          </a:pPr>
          <a:r>
            <a:rPr lang="en-US" sz="1700" b="1" kern="1200" dirty="0" smtClean="0">
              <a:solidFill>
                <a:schemeClr val="tx1"/>
              </a:solidFill>
              <a:latin typeface="Calibri" pitchFamily="34" charset="0"/>
            </a:rPr>
            <a:t>Internet</a:t>
          </a:r>
          <a:endParaRPr lang="en-US" sz="1700" b="1" kern="1200" dirty="0">
            <a:solidFill>
              <a:schemeClr val="tx1"/>
            </a:solidFill>
            <a:latin typeface="Calibri" pitchFamily="34" charset="0"/>
          </a:endParaRPr>
        </a:p>
      </dsp:txBody>
      <dsp:txXfrm>
        <a:off x="2437835" y="775246"/>
        <a:ext cx="894097" cy="894097"/>
      </dsp:txXfrm>
    </dsp:sp>
    <dsp:sp modelId="{E7119888-1229-4D28-99CF-6D72A6D71497}">
      <dsp:nvSpPr>
        <dsp:cNvPr id="0" name=""/>
        <dsp:cNvSpPr/>
      </dsp:nvSpPr>
      <dsp:spPr>
        <a:xfrm>
          <a:off x="3545205" y="284359"/>
          <a:ext cx="1264443" cy="1264443"/>
        </a:xfrm>
        <a:prstGeom prst="ellipse">
          <a:avLst/>
        </a:prstGeom>
        <a:gradFill rotWithShape="0">
          <a:gsLst>
            <a:gs pos="0">
              <a:schemeClr val="accent2">
                <a:hueOff val="-2160010"/>
                <a:satOff val="-100000"/>
                <a:lumOff val="50000"/>
                <a:alphaOff val="0"/>
                <a:shade val="51000"/>
                <a:satMod val="130000"/>
              </a:schemeClr>
            </a:gs>
            <a:gs pos="80000">
              <a:schemeClr val="accent2">
                <a:hueOff val="-2160010"/>
                <a:satOff val="-100000"/>
                <a:lumOff val="50000"/>
                <a:alphaOff val="0"/>
                <a:shade val="93000"/>
                <a:satMod val="130000"/>
              </a:schemeClr>
            </a:gs>
            <a:gs pos="100000">
              <a:schemeClr val="accent2">
                <a:hueOff val="-2160010"/>
                <a:satOff val="-100000"/>
                <a:lumOff val="5000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1590" tIns="21590" rIns="21590" bIns="21590" numCol="1" spcCol="1270" anchor="ctr" anchorCtr="0">
          <a:noAutofit/>
        </a:bodyPr>
        <a:lstStyle/>
        <a:p>
          <a:pPr lvl="0" algn="ctr" defTabSz="755650">
            <a:lnSpc>
              <a:spcPct val="90000"/>
            </a:lnSpc>
            <a:spcBef>
              <a:spcPct val="0"/>
            </a:spcBef>
            <a:spcAft>
              <a:spcPct val="35000"/>
            </a:spcAft>
          </a:pPr>
          <a:r>
            <a:rPr lang="en-US" sz="1700" b="1" kern="1200" dirty="0" smtClean="0">
              <a:solidFill>
                <a:schemeClr val="tx1"/>
              </a:solidFill>
              <a:latin typeface="Calibri" pitchFamily="34" charset="0"/>
            </a:rPr>
            <a:t>ICT</a:t>
          </a:r>
          <a:endParaRPr lang="en-US" sz="1700" b="1" kern="1200" dirty="0">
            <a:solidFill>
              <a:schemeClr val="tx1"/>
            </a:solidFill>
            <a:latin typeface="Calibri" pitchFamily="34" charset="0"/>
          </a:endParaRPr>
        </a:p>
      </dsp:txBody>
      <dsp:txXfrm>
        <a:off x="3730378" y="469532"/>
        <a:ext cx="894097" cy="894097"/>
      </dsp:txXfrm>
    </dsp:sp>
    <dsp:sp modelId="{156D9510-3024-4D75-A47C-F63D259D2BF0}">
      <dsp:nvSpPr>
        <dsp:cNvPr id="0" name=""/>
        <dsp:cNvSpPr/>
      </dsp:nvSpPr>
      <dsp:spPr>
        <a:xfrm>
          <a:off x="1690687" y="28098"/>
          <a:ext cx="3933825" cy="3147060"/>
        </a:xfrm>
        <a:prstGeom prst="funnel">
          <a:avLst/>
        </a:prstGeom>
        <a:solidFill>
          <a:schemeClr val="lt1">
            <a:alpha val="40000"/>
            <a:hueOff val="0"/>
            <a:satOff val="0"/>
            <a:lumOff val="0"/>
            <a:alphaOff val="0"/>
          </a:schemeClr>
        </a:solidFill>
        <a:ln w="9525" cap="flat"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4079137-5461-482F-AF73-785FCBFE2EA4}">
      <dsp:nvSpPr>
        <dsp:cNvPr id="0" name=""/>
        <dsp:cNvSpPr/>
      </dsp:nvSpPr>
      <dsp:spPr>
        <a:xfrm>
          <a:off x="3262032" y="3145954"/>
          <a:ext cx="2149840" cy="2149840"/>
        </a:xfrm>
        <a:prstGeom prst="ellipse">
          <a:avLst/>
        </a:prstGeom>
        <a:solidFill>
          <a:srgbClr val="7A7A7A">
            <a:hueOff val="0"/>
            <a:satOff val="0"/>
            <a:lumOff val="0"/>
            <a:alphaOff val="0"/>
          </a:srgbClr>
        </a:solidFill>
        <a:ln w="25400" cap="flat" cmpd="sng" algn="ctr">
          <a:solidFill>
            <a:srgbClr val="FFFFFF">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845" tIns="29845" rIns="29845" bIns="29845" numCol="1" spcCol="1270" anchor="ctr" anchorCtr="0">
          <a:noAutofit/>
        </a:bodyPr>
        <a:lstStyle/>
        <a:p>
          <a:pPr lvl="0" algn="ctr" defTabSz="2089150">
            <a:lnSpc>
              <a:spcPct val="90000"/>
            </a:lnSpc>
            <a:spcBef>
              <a:spcPct val="0"/>
            </a:spcBef>
            <a:spcAft>
              <a:spcPct val="35000"/>
            </a:spcAft>
          </a:pPr>
          <a:r>
            <a:rPr lang="en-US" sz="4700" kern="1200" dirty="0" smtClean="0">
              <a:solidFill>
                <a:srgbClr val="FFFFFF"/>
              </a:solidFill>
              <a:latin typeface="Calibri"/>
              <a:ea typeface="+mn-ea"/>
              <a:cs typeface="+mn-cs"/>
            </a:rPr>
            <a:t>BIS Board</a:t>
          </a:r>
          <a:endParaRPr lang="en-US" sz="4700" kern="1200" dirty="0">
            <a:solidFill>
              <a:srgbClr val="FFFFFF"/>
            </a:solidFill>
            <a:latin typeface="Calibri"/>
            <a:ea typeface="+mn-ea"/>
            <a:cs typeface="+mn-cs"/>
          </a:endParaRPr>
        </a:p>
      </dsp:txBody>
      <dsp:txXfrm>
        <a:off x="3576869" y="3460791"/>
        <a:ext cx="1520166" cy="1520166"/>
      </dsp:txXfrm>
    </dsp:sp>
    <dsp:sp modelId="{CE59DFAB-C116-4CD2-AA4E-025554A55126}">
      <dsp:nvSpPr>
        <dsp:cNvPr id="0" name=""/>
        <dsp:cNvSpPr/>
      </dsp:nvSpPr>
      <dsp:spPr>
        <a:xfrm rot="10800000">
          <a:off x="754807" y="3914522"/>
          <a:ext cx="2369327" cy="612704"/>
        </a:xfrm>
        <a:prstGeom prst="leftArrow">
          <a:avLst>
            <a:gd name="adj1" fmla="val 60000"/>
            <a:gd name="adj2" fmla="val 50000"/>
          </a:avLst>
        </a:prstGeom>
        <a:solidFill>
          <a:srgbClr val="F5C201">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sp>
    <dsp:sp modelId="{1A24B4D8-8D83-425B-8F8C-BB4B4CED7D75}">
      <dsp:nvSpPr>
        <dsp:cNvPr id="0" name=""/>
        <dsp:cNvSpPr/>
      </dsp:nvSpPr>
      <dsp:spPr>
        <a:xfrm>
          <a:off x="2362" y="3618919"/>
          <a:ext cx="1504888" cy="1203910"/>
        </a:xfrm>
        <a:prstGeom prst="roundRect">
          <a:avLst>
            <a:gd name="adj" fmla="val 10000"/>
          </a:avLst>
        </a:prstGeom>
        <a:solidFill>
          <a:srgbClr val="F5C201">
            <a:hueOff val="0"/>
            <a:satOff val="0"/>
            <a:lumOff val="0"/>
            <a:alphaOff val="0"/>
          </a:srgbClr>
        </a:solidFill>
        <a:ln w="25400" cap="flat" cmpd="sng" algn="ctr">
          <a:solidFill>
            <a:srgbClr val="FFFFFF">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711200">
            <a:lnSpc>
              <a:spcPct val="90000"/>
            </a:lnSpc>
            <a:spcBef>
              <a:spcPct val="0"/>
            </a:spcBef>
            <a:spcAft>
              <a:spcPct val="35000"/>
            </a:spcAft>
          </a:pPr>
          <a:r>
            <a:rPr lang="en-US" sz="1600" b="1" kern="1200" dirty="0" smtClean="0">
              <a:solidFill>
                <a:srgbClr val="FFFFFF"/>
              </a:solidFill>
              <a:latin typeface="Calibri"/>
              <a:ea typeface="+mn-ea"/>
              <a:cs typeface="+mn-cs"/>
            </a:rPr>
            <a:t>Membership Affairs</a:t>
          </a:r>
        </a:p>
      </dsp:txBody>
      <dsp:txXfrm>
        <a:off x="37623" y="3654180"/>
        <a:ext cx="1434366" cy="1133388"/>
      </dsp:txXfrm>
    </dsp:sp>
    <dsp:sp modelId="{141FF8AC-9EB3-4FEC-B8C9-79503A3BB63A}">
      <dsp:nvSpPr>
        <dsp:cNvPr id="0" name=""/>
        <dsp:cNvSpPr/>
      </dsp:nvSpPr>
      <dsp:spPr>
        <a:xfrm rot="12600000">
          <a:off x="1076008" y="2715782"/>
          <a:ext cx="2369327" cy="612704"/>
        </a:xfrm>
        <a:prstGeom prst="leftArrow">
          <a:avLst>
            <a:gd name="adj1" fmla="val 60000"/>
            <a:gd name="adj2" fmla="val 50000"/>
          </a:avLst>
        </a:prstGeom>
        <a:solidFill>
          <a:srgbClr val="526DB0">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sp>
    <dsp:sp modelId="{121F9574-CB64-450D-8A88-B4B1740CCCCB}">
      <dsp:nvSpPr>
        <dsp:cNvPr id="0" name=""/>
        <dsp:cNvSpPr/>
      </dsp:nvSpPr>
      <dsp:spPr>
        <a:xfrm>
          <a:off x="482279" y="1827847"/>
          <a:ext cx="1504888" cy="1203910"/>
        </a:xfrm>
        <a:prstGeom prst="roundRect">
          <a:avLst>
            <a:gd name="adj" fmla="val 10000"/>
          </a:avLst>
        </a:prstGeom>
        <a:solidFill>
          <a:srgbClr val="526DB0">
            <a:hueOff val="0"/>
            <a:satOff val="0"/>
            <a:lumOff val="0"/>
            <a:alphaOff val="0"/>
          </a:srgbClr>
        </a:solidFill>
        <a:ln w="25400" cap="flat" cmpd="sng" algn="ctr">
          <a:solidFill>
            <a:srgbClr val="FFFFFF">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711200">
            <a:lnSpc>
              <a:spcPct val="90000"/>
            </a:lnSpc>
            <a:spcBef>
              <a:spcPct val="0"/>
            </a:spcBef>
            <a:spcAft>
              <a:spcPct val="35000"/>
            </a:spcAft>
          </a:pPr>
          <a:r>
            <a:rPr lang="en-US" sz="1600" b="1" kern="1200" dirty="0" smtClean="0">
              <a:solidFill>
                <a:srgbClr val="FFFFFF"/>
              </a:solidFill>
              <a:latin typeface="Calibri"/>
              <a:ea typeface="+mn-ea"/>
              <a:cs typeface="+mn-cs"/>
            </a:rPr>
            <a:t>Web and Social Media</a:t>
          </a:r>
        </a:p>
      </dsp:txBody>
      <dsp:txXfrm>
        <a:off x="517540" y="1863108"/>
        <a:ext cx="1434366" cy="1133388"/>
      </dsp:txXfrm>
    </dsp:sp>
    <dsp:sp modelId="{1C527F9F-0AE0-4B93-AD84-816382FA23E1}">
      <dsp:nvSpPr>
        <dsp:cNvPr id="0" name=""/>
        <dsp:cNvSpPr/>
      </dsp:nvSpPr>
      <dsp:spPr>
        <a:xfrm rot="14400000">
          <a:off x="1953547" y="1838242"/>
          <a:ext cx="2369327" cy="612704"/>
        </a:xfrm>
        <a:prstGeom prst="leftArrow">
          <a:avLst>
            <a:gd name="adj1" fmla="val 60000"/>
            <a:gd name="adj2" fmla="val 50000"/>
          </a:avLst>
        </a:prstGeom>
        <a:solidFill>
          <a:srgbClr val="989AAC">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sp>
    <dsp:sp modelId="{4BF1E071-E982-4944-B581-A528B6D07B8A}">
      <dsp:nvSpPr>
        <dsp:cNvPr id="0" name=""/>
        <dsp:cNvSpPr/>
      </dsp:nvSpPr>
      <dsp:spPr>
        <a:xfrm>
          <a:off x="1793435" y="516690"/>
          <a:ext cx="1504888" cy="1203910"/>
        </a:xfrm>
        <a:prstGeom prst="roundRect">
          <a:avLst>
            <a:gd name="adj" fmla="val 10000"/>
          </a:avLst>
        </a:prstGeom>
        <a:solidFill>
          <a:srgbClr val="989AAC">
            <a:hueOff val="0"/>
            <a:satOff val="0"/>
            <a:lumOff val="0"/>
            <a:alphaOff val="0"/>
          </a:srgbClr>
        </a:solidFill>
        <a:ln w="25400" cap="flat" cmpd="sng" algn="ctr">
          <a:solidFill>
            <a:srgbClr val="FFFFFF">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711200">
            <a:lnSpc>
              <a:spcPct val="90000"/>
            </a:lnSpc>
            <a:spcBef>
              <a:spcPct val="0"/>
            </a:spcBef>
            <a:spcAft>
              <a:spcPct val="35000"/>
            </a:spcAft>
          </a:pPr>
          <a:r>
            <a:rPr lang="en-US" sz="1600" b="1" kern="1200" dirty="0" smtClean="0">
              <a:solidFill>
                <a:srgbClr val="FFFFFF"/>
              </a:solidFill>
              <a:latin typeface="Calibri"/>
              <a:ea typeface="+mn-ea"/>
              <a:cs typeface="+mn-cs"/>
            </a:rPr>
            <a:t>Fund Raising Committee</a:t>
          </a:r>
        </a:p>
      </dsp:txBody>
      <dsp:txXfrm>
        <a:off x="1828696" y="551951"/>
        <a:ext cx="1434366" cy="1133388"/>
      </dsp:txXfrm>
    </dsp:sp>
    <dsp:sp modelId="{EF07D25B-3F51-413C-9907-9DAEB5FC9FDB}">
      <dsp:nvSpPr>
        <dsp:cNvPr id="0" name=""/>
        <dsp:cNvSpPr/>
      </dsp:nvSpPr>
      <dsp:spPr>
        <a:xfrm rot="16200000">
          <a:off x="3152288" y="1517041"/>
          <a:ext cx="2369327" cy="612704"/>
        </a:xfrm>
        <a:prstGeom prst="leftArrow">
          <a:avLst>
            <a:gd name="adj1" fmla="val 60000"/>
            <a:gd name="adj2" fmla="val 50000"/>
          </a:avLst>
        </a:prstGeom>
        <a:solidFill>
          <a:srgbClr val="DC5924">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sp>
    <dsp:sp modelId="{3049A791-44F6-41EE-9FC0-2BD308710F4C}">
      <dsp:nvSpPr>
        <dsp:cNvPr id="0" name=""/>
        <dsp:cNvSpPr/>
      </dsp:nvSpPr>
      <dsp:spPr>
        <a:xfrm>
          <a:off x="3584508" y="36774"/>
          <a:ext cx="1504888" cy="1203910"/>
        </a:xfrm>
        <a:prstGeom prst="roundRect">
          <a:avLst>
            <a:gd name="adj" fmla="val 10000"/>
          </a:avLst>
        </a:prstGeom>
        <a:solidFill>
          <a:srgbClr val="DC5924">
            <a:hueOff val="0"/>
            <a:satOff val="0"/>
            <a:lumOff val="0"/>
            <a:alphaOff val="0"/>
          </a:srgbClr>
        </a:solidFill>
        <a:ln w="25400" cap="flat" cmpd="sng" algn="ctr">
          <a:solidFill>
            <a:srgbClr val="FFFFFF">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711200">
            <a:lnSpc>
              <a:spcPct val="90000"/>
            </a:lnSpc>
            <a:spcBef>
              <a:spcPct val="0"/>
            </a:spcBef>
            <a:spcAft>
              <a:spcPct val="35000"/>
            </a:spcAft>
          </a:pPr>
          <a:r>
            <a:rPr lang="en-US" sz="1600" b="1" kern="1200" dirty="0" smtClean="0">
              <a:solidFill>
                <a:srgbClr val="FFFFFF"/>
              </a:solidFill>
              <a:latin typeface="Calibri"/>
              <a:ea typeface="+mn-ea"/>
              <a:cs typeface="+mn-cs"/>
            </a:rPr>
            <a:t>Projects and Events</a:t>
          </a:r>
        </a:p>
      </dsp:txBody>
      <dsp:txXfrm>
        <a:off x="3619769" y="72035"/>
        <a:ext cx="1434366" cy="1133388"/>
      </dsp:txXfrm>
    </dsp:sp>
    <dsp:sp modelId="{2DD865D6-A6FB-4F75-B9EB-B15E8CE2D8A9}">
      <dsp:nvSpPr>
        <dsp:cNvPr id="0" name=""/>
        <dsp:cNvSpPr/>
      </dsp:nvSpPr>
      <dsp:spPr>
        <a:xfrm rot="18000000">
          <a:off x="4351029" y="1838242"/>
          <a:ext cx="2369327" cy="612704"/>
        </a:xfrm>
        <a:prstGeom prst="leftArrow">
          <a:avLst>
            <a:gd name="adj1" fmla="val 60000"/>
            <a:gd name="adj2" fmla="val 50000"/>
          </a:avLst>
        </a:prstGeom>
        <a:solidFill>
          <a:srgbClr val="B4B392">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sp>
    <dsp:sp modelId="{910DF503-9F42-443F-92AB-04CACCD699C8}">
      <dsp:nvSpPr>
        <dsp:cNvPr id="0" name=""/>
        <dsp:cNvSpPr/>
      </dsp:nvSpPr>
      <dsp:spPr>
        <a:xfrm>
          <a:off x="5375580" y="516690"/>
          <a:ext cx="1504888" cy="1203910"/>
        </a:xfrm>
        <a:prstGeom prst="roundRect">
          <a:avLst>
            <a:gd name="adj" fmla="val 10000"/>
          </a:avLst>
        </a:prstGeom>
        <a:solidFill>
          <a:srgbClr val="B4B392">
            <a:hueOff val="0"/>
            <a:satOff val="0"/>
            <a:lumOff val="0"/>
            <a:alphaOff val="0"/>
          </a:srgbClr>
        </a:solidFill>
        <a:ln w="25400" cap="flat" cmpd="sng" algn="ctr">
          <a:solidFill>
            <a:srgbClr val="FFFFFF">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711200">
            <a:lnSpc>
              <a:spcPct val="90000"/>
            </a:lnSpc>
            <a:spcBef>
              <a:spcPct val="0"/>
            </a:spcBef>
            <a:spcAft>
              <a:spcPct val="35000"/>
            </a:spcAft>
          </a:pPr>
          <a:r>
            <a:rPr lang="en-US" sz="1600" b="1" kern="1200" dirty="0" smtClean="0">
              <a:solidFill>
                <a:srgbClr val="FFFFFF"/>
              </a:solidFill>
              <a:latin typeface="Calibri"/>
              <a:ea typeface="+mn-ea"/>
              <a:cs typeface="+mn-cs"/>
            </a:rPr>
            <a:t>Internet Service Advancement</a:t>
          </a:r>
        </a:p>
      </dsp:txBody>
      <dsp:txXfrm>
        <a:off x="5410841" y="551951"/>
        <a:ext cx="1434366" cy="1133388"/>
      </dsp:txXfrm>
    </dsp:sp>
    <dsp:sp modelId="{B0F86405-325E-478E-8EFF-7514BA65BC7D}">
      <dsp:nvSpPr>
        <dsp:cNvPr id="0" name=""/>
        <dsp:cNvSpPr/>
      </dsp:nvSpPr>
      <dsp:spPr>
        <a:xfrm rot="19800000">
          <a:off x="5228568" y="2715782"/>
          <a:ext cx="2369327" cy="612704"/>
        </a:xfrm>
        <a:prstGeom prst="leftArrow">
          <a:avLst>
            <a:gd name="adj1" fmla="val 60000"/>
            <a:gd name="adj2" fmla="val 50000"/>
          </a:avLst>
        </a:prstGeom>
        <a:solidFill>
          <a:srgbClr val="F5C201">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sp>
    <dsp:sp modelId="{BF6529AE-0D63-40EE-9EFB-86167DA4D9BD}">
      <dsp:nvSpPr>
        <dsp:cNvPr id="0" name=""/>
        <dsp:cNvSpPr/>
      </dsp:nvSpPr>
      <dsp:spPr>
        <a:xfrm>
          <a:off x="6686737" y="1827847"/>
          <a:ext cx="1504888" cy="1203910"/>
        </a:xfrm>
        <a:prstGeom prst="roundRect">
          <a:avLst>
            <a:gd name="adj" fmla="val 10000"/>
          </a:avLst>
        </a:prstGeom>
        <a:solidFill>
          <a:srgbClr val="F5C201">
            <a:hueOff val="0"/>
            <a:satOff val="0"/>
            <a:lumOff val="0"/>
            <a:alphaOff val="0"/>
          </a:srgbClr>
        </a:solidFill>
        <a:ln w="25400" cap="flat" cmpd="sng" algn="ctr">
          <a:solidFill>
            <a:srgbClr val="FFFFFF">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711200">
            <a:lnSpc>
              <a:spcPct val="90000"/>
            </a:lnSpc>
            <a:spcBef>
              <a:spcPct val="0"/>
            </a:spcBef>
            <a:spcAft>
              <a:spcPct val="35000"/>
            </a:spcAft>
          </a:pPr>
          <a:r>
            <a:rPr lang="en-US" sz="1600" b="1" kern="1200" dirty="0" smtClean="0">
              <a:solidFill>
                <a:srgbClr val="FFFFFF"/>
              </a:solidFill>
              <a:latin typeface="Calibri"/>
              <a:ea typeface="+mn-ea"/>
              <a:cs typeface="+mn-cs"/>
            </a:rPr>
            <a:t>PR and Communication</a:t>
          </a:r>
        </a:p>
      </dsp:txBody>
      <dsp:txXfrm>
        <a:off x="6721998" y="1863108"/>
        <a:ext cx="1434366" cy="1133388"/>
      </dsp:txXfrm>
    </dsp:sp>
    <dsp:sp modelId="{F8D53CF8-1651-4C8E-ACED-DA46E2C69B43}">
      <dsp:nvSpPr>
        <dsp:cNvPr id="0" name=""/>
        <dsp:cNvSpPr/>
      </dsp:nvSpPr>
      <dsp:spPr>
        <a:xfrm>
          <a:off x="5549770" y="3914522"/>
          <a:ext cx="2369327" cy="612704"/>
        </a:xfrm>
        <a:prstGeom prst="leftArrow">
          <a:avLst>
            <a:gd name="adj1" fmla="val 60000"/>
            <a:gd name="adj2" fmla="val 50000"/>
          </a:avLst>
        </a:prstGeom>
        <a:solidFill>
          <a:srgbClr val="92D050"/>
        </a:solidFill>
        <a:ln>
          <a:noFill/>
        </a:ln>
        <a:effectLst/>
      </dsp:spPr>
      <dsp:style>
        <a:lnRef idx="0">
          <a:scrgbClr r="0" g="0" b="0"/>
        </a:lnRef>
        <a:fillRef idx="1">
          <a:scrgbClr r="0" g="0" b="0"/>
        </a:fillRef>
        <a:effectRef idx="0">
          <a:scrgbClr r="0" g="0" b="0"/>
        </a:effectRef>
        <a:fontRef idx="minor">
          <a:schemeClr val="lt1"/>
        </a:fontRef>
      </dsp:style>
    </dsp:sp>
    <dsp:sp modelId="{FAEDF08C-B6F4-42D9-97FD-2A852BABC559}">
      <dsp:nvSpPr>
        <dsp:cNvPr id="0" name=""/>
        <dsp:cNvSpPr/>
      </dsp:nvSpPr>
      <dsp:spPr>
        <a:xfrm>
          <a:off x="7166653" y="3618919"/>
          <a:ext cx="1504888" cy="1203910"/>
        </a:xfrm>
        <a:prstGeom prst="roundRect">
          <a:avLst>
            <a:gd name="adj" fmla="val 10000"/>
          </a:avLst>
        </a:prstGeom>
        <a:solidFill>
          <a:srgbClr val="92D050"/>
        </a:solidFill>
        <a:ln w="25400" cap="flat" cmpd="sng" algn="ctr">
          <a:solidFill>
            <a:srgbClr val="FFFFFF">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711200">
            <a:lnSpc>
              <a:spcPct val="90000"/>
            </a:lnSpc>
            <a:spcBef>
              <a:spcPct val="0"/>
            </a:spcBef>
            <a:spcAft>
              <a:spcPct val="35000"/>
            </a:spcAft>
          </a:pPr>
          <a:r>
            <a:rPr lang="en-US" sz="1600" b="1" kern="1200" dirty="0" smtClean="0">
              <a:solidFill>
                <a:srgbClr val="FFFFFF"/>
              </a:solidFill>
              <a:latin typeface="Calibri"/>
              <a:ea typeface="+mn-ea"/>
              <a:cs typeface="+mn-cs"/>
            </a:rPr>
            <a:t>Strategic Alliances</a:t>
          </a:r>
        </a:p>
      </dsp:txBody>
      <dsp:txXfrm>
        <a:off x="7201914" y="3654180"/>
        <a:ext cx="1434366" cy="113338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B80710-EEF7-475A-A54C-510E41767D17}">
      <dsp:nvSpPr>
        <dsp:cNvPr id="0" name=""/>
        <dsp:cNvSpPr/>
      </dsp:nvSpPr>
      <dsp:spPr>
        <a:xfrm>
          <a:off x="1726019" y="1670037"/>
          <a:ext cx="1170754" cy="1005062"/>
        </a:xfrm>
        <a:prstGeom prst="hexagon">
          <a:avLst>
            <a:gd name="adj" fmla="val 25000"/>
            <a:gd name="vf" fmla="val 115470"/>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2700" rIns="0" bIns="12700" numCol="1" spcCol="1270" anchor="ctr" anchorCtr="0">
          <a:noAutofit/>
        </a:bodyPr>
        <a:lstStyle/>
        <a:p>
          <a:pPr lvl="0" algn="ctr" defTabSz="444500" rtl="0">
            <a:lnSpc>
              <a:spcPct val="90000"/>
            </a:lnSpc>
            <a:spcBef>
              <a:spcPct val="0"/>
            </a:spcBef>
            <a:spcAft>
              <a:spcPct val="35000"/>
            </a:spcAft>
          </a:pPr>
          <a:r>
            <a:rPr lang="en-US" sz="1000" b="1" kern="1200" dirty="0" smtClean="0"/>
            <a:t>e-Government</a:t>
          </a:r>
          <a:endParaRPr lang="en-US" sz="1000" b="1" kern="1200" dirty="0"/>
        </a:p>
      </dsp:txBody>
      <dsp:txXfrm>
        <a:off x="1907337" y="1825694"/>
        <a:ext cx="808118" cy="693748"/>
      </dsp:txXfrm>
    </dsp:sp>
    <dsp:sp modelId="{2F3D2240-C604-456F-B2C4-B375FFC8CEEB}">
      <dsp:nvSpPr>
        <dsp:cNvPr id="0" name=""/>
        <dsp:cNvSpPr/>
      </dsp:nvSpPr>
      <dsp:spPr>
        <a:xfrm>
          <a:off x="1754151" y="2119579"/>
          <a:ext cx="136335" cy="117706"/>
        </a:xfrm>
        <a:prstGeom prst="hexagon">
          <a:avLst>
            <a:gd name="adj" fmla="val 25000"/>
            <a:gd name="vf" fmla="val 115470"/>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4A594A4-8CA2-4927-8753-B7164F47ABDA}">
      <dsp:nvSpPr>
        <dsp:cNvPr id="0" name=""/>
        <dsp:cNvSpPr/>
      </dsp:nvSpPr>
      <dsp:spPr>
        <a:xfrm>
          <a:off x="719011" y="1114516"/>
          <a:ext cx="1170754" cy="1005062"/>
        </a:xfrm>
        <a:prstGeom prst="hexagon">
          <a:avLst>
            <a:gd name="adj" fmla="val 25000"/>
            <a:gd name="vf" fmla="val 115470"/>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E3F3C25-1278-441B-BDAA-2E023044EEE0}">
      <dsp:nvSpPr>
        <dsp:cNvPr id="0" name=""/>
        <dsp:cNvSpPr/>
      </dsp:nvSpPr>
      <dsp:spPr>
        <a:xfrm>
          <a:off x="1520433" y="1985802"/>
          <a:ext cx="136335" cy="117706"/>
        </a:xfrm>
        <a:prstGeom prst="hexagon">
          <a:avLst>
            <a:gd name="adj" fmla="val 25000"/>
            <a:gd name="vf" fmla="val 115470"/>
          </a:avLst>
        </a:prstGeom>
        <a:solidFill>
          <a:schemeClr val="lt1">
            <a:hueOff val="0"/>
            <a:satOff val="0"/>
            <a:lumOff val="0"/>
            <a:alphaOff val="0"/>
          </a:schemeClr>
        </a:solidFill>
        <a:ln w="25400" cap="flat" cmpd="sng" algn="ctr">
          <a:solidFill>
            <a:schemeClr val="accent2">
              <a:hueOff val="-189474"/>
              <a:satOff val="3509"/>
              <a:lumOff val="72"/>
              <a:alphaOff val="0"/>
            </a:schemeClr>
          </a:solidFill>
          <a:prstDash val="solid"/>
        </a:ln>
        <a:effectLst/>
      </dsp:spPr>
      <dsp:style>
        <a:lnRef idx="2">
          <a:scrgbClr r="0" g="0" b="0"/>
        </a:lnRef>
        <a:fillRef idx="1">
          <a:scrgbClr r="0" g="0" b="0"/>
        </a:fillRef>
        <a:effectRef idx="0">
          <a:scrgbClr r="0" g="0" b="0"/>
        </a:effectRef>
        <a:fontRef idx="minor"/>
      </dsp:style>
    </dsp:sp>
    <dsp:sp modelId="{D66672C0-AD68-4634-B8A1-AB958A42F02B}">
      <dsp:nvSpPr>
        <dsp:cNvPr id="0" name=""/>
        <dsp:cNvSpPr/>
      </dsp:nvSpPr>
      <dsp:spPr>
        <a:xfrm>
          <a:off x="2733748" y="1111041"/>
          <a:ext cx="1170754" cy="1005062"/>
        </a:xfrm>
        <a:prstGeom prst="hexagon">
          <a:avLst>
            <a:gd name="adj" fmla="val 25000"/>
            <a:gd name="vf" fmla="val 115470"/>
          </a:avLst>
        </a:prstGeom>
        <a:solidFill>
          <a:schemeClr val="accent2">
            <a:hueOff val="-400000"/>
            <a:satOff val="7407"/>
            <a:lumOff val="153"/>
            <a:alphaOff val="0"/>
          </a:schemeClr>
        </a:solidFill>
        <a:ln w="25400" cap="flat" cmpd="sng" algn="ctr">
          <a:solidFill>
            <a:schemeClr val="accent2">
              <a:hueOff val="-400000"/>
              <a:satOff val="7407"/>
              <a:lumOff val="153"/>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2700" rIns="0" bIns="12700" numCol="1" spcCol="1270" anchor="ctr" anchorCtr="0">
          <a:noAutofit/>
        </a:bodyPr>
        <a:lstStyle/>
        <a:p>
          <a:pPr lvl="0" algn="ctr" defTabSz="444500" rtl="0">
            <a:lnSpc>
              <a:spcPct val="90000"/>
            </a:lnSpc>
            <a:spcBef>
              <a:spcPct val="0"/>
            </a:spcBef>
            <a:spcAft>
              <a:spcPct val="35000"/>
            </a:spcAft>
          </a:pPr>
          <a:r>
            <a:rPr lang="en-US" sz="1000" b="1" kern="1200" dirty="0" smtClean="0"/>
            <a:t>e-Business</a:t>
          </a:r>
          <a:endParaRPr lang="en-US" sz="1000" b="1" kern="1200" dirty="0"/>
        </a:p>
      </dsp:txBody>
      <dsp:txXfrm>
        <a:off x="2915066" y="1266698"/>
        <a:ext cx="808118" cy="693748"/>
      </dsp:txXfrm>
    </dsp:sp>
    <dsp:sp modelId="{37EE6B14-D038-489A-8950-E32329CCD455}">
      <dsp:nvSpPr>
        <dsp:cNvPr id="0" name=""/>
        <dsp:cNvSpPr/>
      </dsp:nvSpPr>
      <dsp:spPr>
        <a:xfrm>
          <a:off x="3539498" y="1980590"/>
          <a:ext cx="136335" cy="117706"/>
        </a:xfrm>
        <a:prstGeom prst="hexagon">
          <a:avLst>
            <a:gd name="adj" fmla="val 25000"/>
            <a:gd name="vf" fmla="val 115470"/>
          </a:avLst>
        </a:prstGeom>
        <a:solidFill>
          <a:schemeClr val="lt1">
            <a:hueOff val="0"/>
            <a:satOff val="0"/>
            <a:lumOff val="0"/>
            <a:alphaOff val="0"/>
          </a:schemeClr>
        </a:solidFill>
        <a:ln w="25400" cap="flat" cmpd="sng" algn="ctr">
          <a:solidFill>
            <a:schemeClr val="accent2">
              <a:hueOff val="-378947"/>
              <a:satOff val="7017"/>
              <a:lumOff val="145"/>
              <a:alphaOff val="0"/>
            </a:schemeClr>
          </a:solidFill>
          <a:prstDash val="solid"/>
        </a:ln>
        <a:effectLst/>
      </dsp:spPr>
      <dsp:style>
        <a:lnRef idx="2">
          <a:scrgbClr r="0" g="0" b="0"/>
        </a:lnRef>
        <a:fillRef idx="1">
          <a:scrgbClr r="0" g="0" b="0"/>
        </a:fillRef>
        <a:effectRef idx="0">
          <a:scrgbClr r="0" g="0" b="0"/>
        </a:effectRef>
        <a:fontRef idx="minor"/>
      </dsp:style>
    </dsp:sp>
    <dsp:sp modelId="{520A15A9-E40B-4318-B4DF-59CD5740B4AB}">
      <dsp:nvSpPr>
        <dsp:cNvPr id="0" name=""/>
        <dsp:cNvSpPr/>
      </dsp:nvSpPr>
      <dsp:spPr>
        <a:xfrm>
          <a:off x="3740755" y="1667865"/>
          <a:ext cx="1170754" cy="1005062"/>
        </a:xfrm>
        <a:prstGeom prst="hexagon">
          <a:avLst>
            <a:gd name="adj" fmla="val 25000"/>
            <a:gd name="vf" fmla="val 115470"/>
          </a:avLst>
        </a:prstGeom>
        <a:solidFill>
          <a:schemeClr val="lt1">
            <a:alpha val="90000"/>
            <a:hueOff val="0"/>
            <a:satOff val="0"/>
            <a:lumOff val="0"/>
            <a:alphaOff val="0"/>
          </a:schemeClr>
        </a:solidFill>
        <a:ln w="25400" cap="flat" cmpd="sng" algn="ctr">
          <a:solidFill>
            <a:schemeClr val="accent2">
              <a:hueOff val="-400000"/>
              <a:satOff val="7407"/>
              <a:lumOff val="153"/>
              <a:alphaOff val="0"/>
            </a:schemeClr>
          </a:solidFill>
          <a:prstDash val="solid"/>
        </a:ln>
        <a:effectLst/>
      </dsp:spPr>
      <dsp:style>
        <a:lnRef idx="2">
          <a:scrgbClr r="0" g="0" b="0"/>
        </a:lnRef>
        <a:fillRef idx="1">
          <a:scrgbClr r="0" g="0" b="0"/>
        </a:fillRef>
        <a:effectRef idx="0">
          <a:scrgbClr r="0" g="0" b="0"/>
        </a:effectRef>
        <a:fontRef idx="minor"/>
      </dsp:style>
    </dsp:sp>
    <dsp:sp modelId="{403A5A74-0010-42E5-9A0F-7A82E8578F2E}">
      <dsp:nvSpPr>
        <dsp:cNvPr id="0" name=""/>
        <dsp:cNvSpPr/>
      </dsp:nvSpPr>
      <dsp:spPr>
        <a:xfrm>
          <a:off x="3768888" y="2115236"/>
          <a:ext cx="136335" cy="117706"/>
        </a:xfrm>
        <a:prstGeom prst="hexagon">
          <a:avLst>
            <a:gd name="adj" fmla="val 25000"/>
            <a:gd name="vf" fmla="val 115470"/>
          </a:avLst>
        </a:prstGeom>
        <a:solidFill>
          <a:schemeClr val="lt1">
            <a:hueOff val="0"/>
            <a:satOff val="0"/>
            <a:lumOff val="0"/>
            <a:alphaOff val="0"/>
          </a:schemeClr>
        </a:solidFill>
        <a:ln w="25400" cap="flat" cmpd="sng" algn="ctr">
          <a:solidFill>
            <a:schemeClr val="accent2">
              <a:hueOff val="-568421"/>
              <a:satOff val="10526"/>
              <a:lumOff val="217"/>
              <a:alphaOff val="0"/>
            </a:schemeClr>
          </a:solidFill>
          <a:prstDash val="solid"/>
        </a:ln>
        <a:effectLst/>
      </dsp:spPr>
      <dsp:style>
        <a:lnRef idx="2">
          <a:scrgbClr r="0" g="0" b="0"/>
        </a:lnRef>
        <a:fillRef idx="1">
          <a:scrgbClr r="0" g="0" b="0"/>
        </a:fillRef>
        <a:effectRef idx="0">
          <a:scrgbClr r="0" g="0" b="0"/>
        </a:effectRef>
        <a:fontRef idx="minor"/>
      </dsp:style>
    </dsp:sp>
    <dsp:sp modelId="{01166A9C-0E79-4E7D-8C8A-E54B69BCD71B}">
      <dsp:nvSpPr>
        <dsp:cNvPr id="0" name=""/>
        <dsp:cNvSpPr/>
      </dsp:nvSpPr>
      <dsp:spPr>
        <a:xfrm>
          <a:off x="1726019" y="558561"/>
          <a:ext cx="1170754" cy="1005062"/>
        </a:xfrm>
        <a:prstGeom prst="hexagon">
          <a:avLst>
            <a:gd name="adj" fmla="val 25000"/>
            <a:gd name="vf" fmla="val 115470"/>
          </a:avLst>
        </a:prstGeom>
        <a:solidFill>
          <a:schemeClr val="accent2">
            <a:hueOff val="-800000"/>
            <a:satOff val="14814"/>
            <a:lumOff val="305"/>
            <a:alphaOff val="0"/>
          </a:schemeClr>
        </a:solidFill>
        <a:ln w="25400" cap="flat" cmpd="sng" algn="ctr">
          <a:solidFill>
            <a:schemeClr val="accent2">
              <a:hueOff val="-800000"/>
              <a:satOff val="14814"/>
              <a:lumOff val="305"/>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2700" rIns="0" bIns="12700" numCol="1" spcCol="1270" anchor="ctr" anchorCtr="0">
          <a:noAutofit/>
        </a:bodyPr>
        <a:lstStyle/>
        <a:p>
          <a:pPr lvl="0" algn="ctr" defTabSz="444500" rtl="0">
            <a:lnSpc>
              <a:spcPct val="90000"/>
            </a:lnSpc>
            <a:spcBef>
              <a:spcPct val="0"/>
            </a:spcBef>
            <a:spcAft>
              <a:spcPct val="35000"/>
            </a:spcAft>
          </a:pPr>
          <a:r>
            <a:rPr lang="en-US" sz="1000" b="1" kern="1200" dirty="0" smtClean="0"/>
            <a:t>e-Banking</a:t>
          </a:r>
          <a:endParaRPr lang="en-US" sz="1000" b="1" kern="1200" dirty="0"/>
        </a:p>
      </dsp:txBody>
      <dsp:txXfrm>
        <a:off x="1907337" y="714218"/>
        <a:ext cx="808118" cy="693748"/>
      </dsp:txXfrm>
    </dsp:sp>
    <dsp:sp modelId="{B892A3DE-CB65-4E5F-AB71-F5B42CBC37CF}">
      <dsp:nvSpPr>
        <dsp:cNvPr id="0" name=""/>
        <dsp:cNvSpPr/>
      </dsp:nvSpPr>
      <dsp:spPr>
        <a:xfrm>
          <a:off x="2523113" y="572460"/>
          <a:ext cx="136335" cy="117706"/>
        </a:xfrm>
        <a:prstGeom prst="hexagon">
          <a:avLst>
            <a:gd name="adj" fmla="val 25000"/>
            <a:gd name="vf" fmla="val 115470"/>
          </a:avLst>
        </a:prstGeom>
        <a:solidFill>
          <a:schemeClr val="lt1">
            <a:hueOff val="0"/>
            <a:satOff val="0"/>
            <a:lumOff val="0"/>
            <a:alphaOff val="0"/>
          </a:schemeClr>
        </a:solidFill>
        <a:ln w="25400" cap="flat" cmpd="sng" algn="ctr">
          <a:solidFill>
            <a:schemeClr val="accent2">
              <a:hueOff val="-757895"/>
              <a:satOff val="14034"/>
              <a:lumOff val="289"/>
              <a:alphaOff val="0"/>
            </a:schemeClr>
          </a:solidFill>
          <a:prstDash val="solid"/>
        </a:ln>
        <a:effectLst/>
      </dsp:spPr>
      <dsp:style>
        <a:lnRef idx="2">
          <a:scrgbClr r="0" g="0" b="0"/>
        </a:lnRef>
        <a:fillRef idx="1">
          <a:scrgbClr r="0" g="0" b="0"/>
        </a:fillRef>
        <a:effectRef idx="0">
          <a:scrgbClr r="0" g="0" b="0"/>
        </a:effectRef>
        <a:fontRef idx="minor"/>
      </dsp:style>
    </dsp:sp>
    <dsp:sp modelId="{E58DDD9F-73EC-41E0-B1F4-25AE929C7BB0}">
      <dsp:nvSpPr>
        <dsp:cNvPr id="0" name=""/>
        <dsp:cNvSpPr/>
      </dsp:nvSpPr>
      <dsp:spPr>
        <a:xfrm>
          <a:off x="2733748" y="0"/>
          <a:ext cx="1170754" cy="1005062"/>
        </a:xfrm>
        <a:prstGeom prst="hexagon">
          <a:avLst>
            <a:gd name="adj" fmla="val 25000"/>
            <a:gd name="vf" fmla="val 115470"/>
          </a:avLst>
        </a:prstGeom>
        <a:solidFill>
          <a:schemeClr val="lt1">
            <a:alpha val="90000"/>
            <a:hueOff val="0"/>
            <a:satOff val="0"/>
            <a:lumOff val="0"/>
            <a:alphaOff val="0"/>
          </a:schemeClr>
        </a:solidFill>
        <a:ln w="25400" cap="flat" cmpd="sng" algn="ctr">
          <a:solidFill>
            <a:schemeClr val="accent2">
              <a:hueOff val="-800000"/>
              <a:satOff val="14814"/>
              <a:lumOff val="305"/>
              <a:alphaOff val="0"/>
            </a:schemeClr>
          </a:solidFill>
          <a:prstDash val="solid"/>
        </a:ln>
        <a:effectLst/>
      </dsp:spPr>
      <dsp:style>
        <a:lnRef idx="2">
          <a:scrgbClr r="0" g="0" b="0"/>
        </a:lnRef>
        <a:fillRef idx="1">
          <a:scrgbClr r="0" g="0" b="0"/>
        </a:fillRef>
        <a:effectRef idx="0">
          <a:scrgbClr r="0" g="0" b="0"/>
        </a:effectRef>
        <a:fontRef idx="minor"/>
      </dsp:style>
    </dsp:sp>
    <dsp:sp modelId="{A97B348F-DA54-444F-A1E8-CF4F7BCB348A}">
      <dsp:nvSpPr>
        <dsp:cNvPr id="0" name=""/>
        <dsp:cNvSpPr/>
      </dsp:nvSpPr>
      <dsp:spPr>
        <a:xfrm>
          <a:off x="2766930" y="445198"/>
          <a:ext cx="136335" cy="117706"/>
        </a:xfrm>
        <a:prstGeom prst="hexagon">
          <a:avLst>
            <a:gd name="adj" fmla="val 25000"/>
            <a:gd name="vf" fmla="val 115470"/>
          </a:avLst>
        </a:prstGeom>
        <a:solidFill>
          <a:schemeClr val="lt1">
            <a:hueOff val="0"/>
            <a:satOff val="0"/>
            <a:lumOff val="0"/>
            <a:alphaOff val="0"/>
          </a:schemeClr>
        </a:solidFill>
        <a:ln w="25400" cap="flat" cmpd="sng" algn="ctr">
          <a:solidFill>
            <a:schemeClr val="accent2">
              <a:hueOff val="-947368"/>
              <a:satOff val="17543"/>
              <a:lumOff val="361"/>
              <a:alphaOff val="0"/>
            </a:schemeClr>
          </a:solidFill>
          <a:prstDash val="solid"/>
        </a:ln>
        <a:effectLst/>
      </dsp:spPr>
      <dsp:style>
        <a:lnRef idx="2">
          <a:scrgbClr r="0" g="0" b="0"/>
        </a:lnRef>
        <a:fillRef idx="1">
          <a:scrgbClr r="0" g="0" b="0"/>
        </a:fillRef>
        <a:effectRef idx="0">
          <a:scrgbClr r="0" g="0" b="0"/>
        </a:effectRef>
        <a:fontRef idx="minor"/>
      </dsp:style>
    </dsp:sp>
    <dsp:sp modelId="{C198E799-1602-480B-A01E-E5171826C377}">
      <dsp:nvSpPr>
        <dsp:cNvPr id="0" name=""/>
        <dsp:cNvSpPr/>
      </dsp:nvSpPr>
      <dsp:spPr>
        <a:xfrm>
          <a:off x="3740755" y="556824"/>
          <a:ext cx="1170754" cy="1005062"/>
        </a:xfrm>
        <a:prstGeom prst="hexagon">
          <a:avLst>
            <a:gd name="adj" fmla="val 25000"/>
            <a:gd name="vf" fmla="val 115470"/>
          </a:avLst>
        </a:prstGeom>
        <a:solidFill>
          <a:schemeClr val="accent2">
            <a:hueOff val="-1200000"/>
            <a:satOff val="22221"/>
            <a:lumOff val="458"/>
            <a:alphaOff val="0"/>
          </a:schemeClr>
        </a:solidFill>
        <a:ln w="25400" cap="flat" cmpd="sng" algn="ctr">
          <a:solidFill>
            <a:schemeClr val="accent2">
              <a:hueOff val="-1200000"/>
              <a:satOff val="22221"/>
              <a:lumOff val="458"/>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2700" rIns="0" bIns="12700" numCol="1" spcCol="1270" anchor="ctr" anchorCtr="0">
          <a:noAutofit/>
        </a:bodyPr>
        <a:lstStyle/>
        <a:p>
          <a:pPr lvl="0" algn="ctr" defTabSz="444500" rtl="0">
            <a:lnSpc>
              <a:spcPct val="90000"/>
            </a:lnSpc>
            <a:spcBef>
              <a:spcPct val="0"/>
            </a:spcBef>
            <a:spcAft>
              <a:spcPct val="35000"/>
            </a:spcAft>
          </a:pPr>
          <a:r>
            <a:rPr lang="en-US" sz="1000" b="1" kern="1200" dirty="0" smtClean="0"/>
            <a:t>e-Culture</a:t>
          </a:r>
          <a:endParaRPr lang="en-US" sz="1000" b="1" kern="1200" dirty="0"/>
        </a:p>
      </dsp:txBody>
      <dsp:txXfrm>
        <a:off x="3922073" y="712481"/>
        <a:ext cx="808118" cy="693748"/>
      </dsp:txXfrm>
    </dsp:sp>
    <dsp:sp modelId="{5BCE8285-EAE2-4F4C-9D61-CF0340D68EE6}">
      <dsp:nvSpPr>
        <dsp:cNvPr id="0" name=""/>
        <dsp:cNvSpPr/>
      </dsp:nvSpPr>
      <dsp:spPr>
        <a:xfrm>
          <a:off x="4753533" y="1002022"/>
          <a:ext cx="136335" cy="117706"/>
        </a:xfrm>
        <a:prstGeom prst="hexagon">
          <a:avLst>
            <a:gd name="adj" fmla="val 25000"/>
            <a:gd name="vf" fmla="val 115470"/>
          </a:avLst>
        </a:prstGeom>
        <a:solidFill>
          <a:schemeClr val="lt1">
            <a:hueOff val="0"/>
            <a:satOff val="0"/>
            <a:lumOff val="0"/>
            <a:alphaOff val="0"/>
          </a:schemeClr>
        </a:solidFill>
        <a:ln w="25400" cap="flat" cmpd="sng" algn="ctr">
          <a:solidFill>
            <a:schemeClr val="accent2">
              <a:hueOff val="-1136842"/>
              <a:satOff val="21051"/>
              <a:lumOff val="434"/>
              <a:alphaOff val="0"/>
            </a:schemeClr>
          </a:solidFill>
          <a:prstDash val="solid"/>
        </a:ln>
        <a:effectLst/>
      </dsp:spPr>
      <dsp:style>
        <a:lnRef idx="2">
          <a:scrgbClr r="0" g="0" b="0"/>
        </a:lnRef>
        <a:fillRef idx="1">
          <a:scrgbClr r="0" g="0" b="0"/>
        </a:fillRef>
        <a:effectRef idx="0">
          <a:scrgbClr r="0" g="0" b="0"/>
        </a:effectRef>
        <a:fontRef idx="minor"/>
      </dsp:style>
    </dsp:sp>
    <dsp:sp modelId="{9F3B3ED3-0B6C-4AA5-A086-00753E67B871}">
      <dsp:nvSpPr>
        <dsp:cNvPr id="0" name=""/>
        <dsp:cNvSpPr/>
      </dsp:nvSpPr>
      <dsp:spPr>
        <a:xfrm>
          <a:off x="4747762" y="1121900"/>
          <a:ext cx="1170754" cy="1005062"/>
        </a:xfrm>
        <a:prstGeom prst="hexagon">
          <a:avLst>
            <a:gd name="adj" fmla="val 25000"/>
            <a:gd name="vf" fmla="val 115470"/>
          </a:avLst>
        </a:prstGeom>
        <a:solidFill>
          <a:schemeClr val="lt1">
            <a:alpha val="90000"/>
            <a:hueOff val="0"/>
            <a:satOff val="0"/>
            <a:lumOff val="0"/>
            <a:alphaOff val="0"/>
          </a:schemeClr>
        </a:solidFill>
        <a:ln w="25400" cap="flat" cmpd="sng" algn="ctr">
          <a:solidFill>
            <a:schemeClr val="accent2">
              <a:hueOff val="-1200000"/>
              <a:satOff val="22221"/>
              <a:lumOff val="458"/>
              <a:alphaOff val="0"/>
            </a:schemeClr>
          </a:solidFill>
          <a:prstDash val="solid"/>
        </a:ln>
        <a:effectLst/>
      </dsp:spPr>
      <dsp:style>
        <a:lnRef idx="2">
          <a:scrgbClr r="0" g="0" b="0"/>
        </a:lnRef>
        <a:fillRef idx="1">
          <a:scrgbClr r="0" g="0" b="0"/>
        </a:fillRef>
        <a:effectRef idx="0">
          <a:scrgbClr r="0" g="0" b="0"/>
        </a:effectRef>
        <a:fontRef idx="minor"/>
      </dsp:style>
    </dsp:sp>
    <dsp:sp modelId="{CB456B0E-F5EF-473A-9A31-7D82B7141D6E}">
      <dsp:nvSpPr>
        <dsp:cNvPr id="0" name=""/>
        <dsp:cNvSpPr/>
      </dsp:nvSpPr>
      <dsp:spPr>
        <a:xfrm>
          <a:off x="4975710" y="1139708"/>
          <a:ext cx="136335" cy="117706"/>
        </a:xfrm>
        <a:prstGeom prst="hexagon">
          <a:avLst>
            <a:gd name="adj" fmla="val 25000"/>
            <a:gd name="vf" fmla="val 115470"/>
          </a:avLst>
        </a:prstGeom>
        <a:solidFill>
          <a:schemeClr val="lt1">
            <a:hueOff val="0"/>
            <a:satOff val="0"/>
            <a:lumOff val="0"/>
            <a:alphaOff val="0"/>
          </a:schemeClr>
        </a:solidFill>
        <a:ln w="25400" cap="flat" cmpd="sng" algn="ctr">
          <a:solidFill>
            <a:schemeClr val="accent2">
              <a:hueOff val="-1326316"/>
              <a:satOff val="24560"/>
              <a:lumOff val="506"/>
              <a:alphaOff val="0"/>
            </a:schemeClr>
          </a:solidFill>
          <a:prstDash val="solid"/>
        </a:ln>
        <a:effectLst/>
      </dsp:spPr>
      <dsp:style>
        <a:lnRef idx="2">
          <a:scrgbClr r="0" g="0" b="0"/>
        </a:lnRef>
        <a:fillRef idx="1">
          <a:scrgbClr r="0" g="0" b="0"/>
        </a:fillRef>
        <a:effectRef idx="0">
          <a:scrgbClr r="0" g="0" b="0"/>
        </a:effectRef>
        <a:fontRef idx="minor"/>
      </dsp:style>
    </dsp:sp>
    <dsp:sp modelId="{1579D380-3D0E-4D12-BD5D-6EF11584C420}">
      <dsp:nvSpPr>
        <dsp:cNvPr id="0" name=""/>
        <dsp:cNvSpPr/>
      </dsp:nvSpPr>
      <dsp:spPr>
        <a:xfrm>
          <a:off x="4747762" y="10424"/>
          <a:ext cx="1170754" cy="1005062"/>
        </a:xfrm>
        <a:prstGeom prst="hexagon">
          <a:avLst>
            <a:gd name="adj" fmla="val 25000"/>
            <a:gd name="vf" fmla="val 115470"/>
          </a:avLst>
        </a:prstGeom>
        <a:solidFill>
          <a:schemeClr val="accent2">
            <a:hueOff val="-1600000"/>
            <a:satOff val="29628"/>
            <a:lumOff val="610"/>
            <a:alphaOff val="0"/>
          </a:schemeClr>
        </a:solidFill>
        <a:ln w="25400" cap="flat" cmpd="sng" algn="ctr">
          <a:solidFill>
            <a:schemeClr val="accent2">
              <a:hueOff val="-1600000"/>
              <a:satOff val="29628"/>
              <a:lumOff val="61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2700" rIns="0" bIns="12700" numCol="1" spcCol="1270" anchor="ctr" anchorCtr="0">
          <a:noAutofit/>
        </a:bodyPr>
        <a:lstStyle/>
        <a:p>
          <a:pPr lvl="0" algn="ctr" defTabSz="444500" rtl="0">
            <a:lnSpc>
              <a:spcPct val="90000"/>
            </a:lnSpc>
            <a:spcBef>
              <a:spcPct val="0"/>
            </a:spcBef>
            <a:spcAft>
              <a:spcPct val="35000"/>
            </a:spcAft>
          </a:pPr>
          <a:r>
            <a:rPr lang="en-US" sz="1000" b="1" kern="1200" dirty="0" smtClean="0"/>
            <a:t>e-Media</a:t>
          </a:r>
          <a:endParaRPr lang="en-US" sz="1000" b="1" kern="1200" dirty="0"/>
        </a:p>
      </dsp:txBody>
      <dsp:txXfrm>
        <a:off x="4929080" y="166081"/>
        <a:ext cx="808118" cy="693748"/>
      </dsp:txXfrm>
    </dsp:sp>
    <dsp:sp modelId="{0625E5FD-F642-4BD0-9FF8-C0EB48A1CF83}">
      <dsp:nvSpPr>
        <dsp:cNvPr id="0" name=""/>
        <dsp:cNvSpPr/>
      </dsp:nvSpPr>
      <dsp:spPr>
        <a:xfrm>
          <a:off x="5760541" y="461269"/>
          <a:ext cx="136335" cy="117706"/>
        </a:xfrm>
        <a:prstGeom prst="hexagon">
          <a:avLst>
            <a:gd name="adj" fmla="val 25000"/>
            <a:gd name="vf" fmla="val 115470"/>
          </a:avLst>
        </a:prstGeom>
        <a:solidFill>
          <a:schemeClr val="lt1">
            <a:hueOff val="0"/>
            <a:satOff val="0"/>
            <a:lumOff val="0"/>
            <a:alphaOff val="0"/>
          </a:schemeClr>
        </a:solidFill>
        <a:ln w="25400" cap="flat" cmpd="sng" algn="ctr">
          <a:solidFill>
            <a:schemeClr val="accent2">
              <a:hueOff val="-1515790"/>
              <a:satOff val="28069"/>
              <a:lumOff val="578"/>
              <a:alphaOff val="0"/>
            </a:schemeClr>
          </a:solidFill>
          <a:prstDash val="solid"/>
        </a:ln>
        <a:effectLst/>
      </dsp:spPr>
      <dsp:style>
        <a:lnRef idx="2">
          <a:scrgbClr r="0" g="0" b="0"/>
        </a:lnRef>
        <a:fillRef idx="1">
          <a:scrgbClr r="0" g="0" b="0"/>
        </a:fillRef>
        <a:effectRef idx="0">
          <a:scrgbClr r="0" g="0" b="0"/>
        </a:effectRef>
        <a:fontRef idx="minor"/>
      </dsp:style>
    </dsp:sp>
    <dsp:sp modelId="{CD257DE0-3880-4C06-AD92-198AEA0B8929}">
      <dsp:nvSpPr>
        <dsp:cNvPr id="0" name=""/>
        <dsp:cNvSpPr/>
      </dsp:nvSpPr>
      <dsp:spPr>
        <a:xfrm>
          <a:off x="5755491" y="571591"/>
          <a:ext cx="1170754" cy="1005062"/>
        </a:xfrm>
        <a:prstGeom prst="hexagon">
          <a:avLst>
            <a:gd name="adj" fmla="val 25000"/>
            <a:gd name="vf" fmla="val 115470"/>
          </a:avLst>
        </a:prstGeom>
        <a:solidFill>
          <a:schemeClr val="lt1">
            <a:alpha val="90000"/>
            <a:hueOff val="0"/>
            <a:satOff val="0"/>
            <a:lumOff val="0"/>
            <a:alphaOff val="0"/>
          </a:schemeClr>
        </a:solidFill>
        <a:ln w="25400" cap="flat" cmpd="sng" algn="ctr">
          <a:solidFill>
            <a:schemeClr val="accent2">
              <a:hueOff val="-1600000"/>
              <a:satOff val="29628"/>
              <a:lumOff val="610"/>
              <a:alphaOff val="0"/>
            </a:schemeClr>
          </a:solidFill>
          <a:prstDash val="solid"/>
        </a:ln>
        <a:effectLst/>
      </dsp:spPr>
      <dsp:style>
        <a:lnRef idx="2">
          <a:scrgbClr r="0" g="0" b="0"/>
        </a:lnRef>
        <a:fillRef idx="1">
          <a:scrgbClr r="0" g="0" b="0"/>
        </a:fillRef>
        <a:effectRef idx="0">
          <a:scrgbClr r="0" g="0" b="0"/>
        </a:effectRef>
        <a:fontRef idx="minor"/>
      </dsp:style>
    </dsp:sp>
    <dsp:sp modelId="{64D63B92-B957-4E9E-9C48-371D74D10820}">
      <dsp:nvSpPr>
        <dsp:cNvPr id="0" name=""/>
        <dsp:cNvSpPr/>
      </dsp:nvSpPr>
      <dsp:spPr>
        <a:xfrm>
          <a:off x="5988488" y="593742"/>
          <a:ext cx="136335" cy="117706"/>
        </a:xfrm>
        <a:prstGeom prst="hexagon">
          <a:avLst>
            <a:gd name="adj" fmla="val 25000"/>
            <a:gd name="vf" fmla="val 115470"/>
          </a:avLst>
        </a:prstGeom>
        <a:solidFill>
          <a:schemeClr val="lt1">
            <a:hueOff val="0"/>
            <a:satOff val="0"/>
            <a:lumOff val="0"/>
            <a:alphaOff val="0"/>
          </a:schemeClr>
        </a:solidFill>
        <a:ln w="25400" cap="flat" cmpd="sng" algn="ctr">
          <a:solidFill>
            <a:schemeClr val="accent2">
              <a:hueOff val="-1705263"/>
              <a:satOff val="31577"/>
              <a:lumOff val="650"/>
              <a:alphaOff val="0"/>
            </a:schemeClr>
          </a:solidFill>
          <a:prstDash val="solid"/>
        </a:ln>
        <a:effectLst/>
      </dsp:spPr>
      <dsp:style>
        <a:lnRef idx="2">
          <a:scrgbClr r="0" g="0" b="0"/>
        </a:lnRef>
        <a:fillRef idx="1">
          <a:scrgbClr r="0" g="0" b="0"/>
        </a:fillRef>
        <a:effectRef idx="0">
          <a:scrgbClr r="0" g="0" b="0"/>
        </a:effectRef>
        <a:fontRef idx="minor"/>
      </dsp:style>
    </dsp:sp>
    <dsp:sp modelId="{143562DB-D412-47F1-85B8-A2FE736E15F9}">
      <dsp:nvSpPr>
        <dsp:cNvPr id="0" name=""/>
        <dsp:cNvSpPr/>
      </dsp:nvSpPr>
      <dsp:spPr>
        <a:xfrm>
          <a:off x="5755491" y="1680896"/>
          <a:ext cx="1170754" cy="1005062"/>
        </a:xfrm>
        <a:prstGeom prst="hexagon">
          <a:avLst>
            <a:gd name="adj" fmla="val 25000"/>
            <a:gd name="vf" fmla="val 115470"/>
          </a:avLst>
        </a:prstGeom>
        <a:solidFill>
          <a:schemeClr val="accent2">
            <a:hueOff val="-2000000"/>
            <a:satOff val="37035"/>
            <a:lumOff val="763"/>
            <a:alphaOff val="0"/>
          </a:schemeClr>
        </a:solidFill>
        <a:ln w="25400" cap="flat" cmpd="sng" algn="ctr">
          <a:solidFill>
            <a:schemeClr val="accent2">
              <a:hueOff val="-2000000"/>
              <a:satOff val="37035"/>
              <a:lumOff val="763"/>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2700" rIns="0" bIns="12700" numCol="1" spcCol="1270" anchor="ctr" anchorCtr="0">
          <a:noAutofit/>
        </a:bodyPr>
        <a:lstStyle/>
        <a:p>
          <a:pPr lvl="0" algn="ctr" defTabSz="444500" rtl="0">
            <a:lnSpc>
              <a:spcPct val="90000"/>
            </a:lnSpc>
            <a:spcBef>
              <a:spcPct val="0"/>
            </a:spcBef>
            <a:spcAft>
              <a:spcPct val="35000"/>
            </a:spcAft>
          </a:pPr>
          <a:r>
            <a:rPr lang="en-US" sz="1000" b="1" kern="1200" dirty="0" smtClean="0"/>
            <a:t>e-Health</a:t>
          </a:r>
          <a:endParaRPr lang="en-US" sz="1000" b="1" kern="1200" dirty="0"/>
        </a:p>
      </dsp:txBody>
      <dsp:txXfrm>
        <a:off x="5936809" y="1836553"/>
        <a:ext cx="808118" cy="693748"/>
      </dsp:txXfrm>
    </dsp:sp>
    <dsp:sp modelId="{1751892C-DC71-4CE8-B567-B56587BA5710}">
      <dsp:nvSpPr>
        <dsp:cNvPr id="0" name=""/>
        <dsp:cNvSpPr/>
      </dsp:nvSpPr>
      <dsp:spPr>
        <a:xfrm>
          <a:off x="5987045" y="2561303"/>
          <a:ext cx="136335" cy="117706"/>
        </a:xfrm>
        <a:prstGeom prst="hexagon">
          <a:avLst>
            <a:gd name="adj" fmla="val 25000"/>
            <a:gd name="vf" fmla="val 115470"/>
          </a:avLst>
        </a:prstGeom>
        <a:solidFill>
          <a:schemeClr val="lt1">
            <a:hueOff val="0"/>
            <a:satOff val="0"/>
            <a:lumOff val="0"/>
            <a:alphaOff val="0"/>
          </a:schemeClr>
        </a:solidFill>
        <a:ln w="25400" cap="flat" cmpd="sng" algn="ctr">
          <a:solidFill>
            <a:schemeClr val="accent2">
              <a:hueOff val="-1894737"/>
              <a:satOff val="35086"/>
              <a:lumOff val="723"/>
              <a:alphaOff val="0"/>
            </a:schemeClr>
          </a:solidFill>
          <a:prstDash val="solid"/>
        </a:ln>
        <a:effectLst/>
      </dsp:spPr>
      <dsp:style>
        <a:lnRef idx="2">
          <a:scrgbClr r="0" g="0" b="0"/>
        </a:lnRef>
        <a:fillRef idx="1">
          <a:scrgbClr r="0" g="0" b="0"/>
        </a:fillRef>
        <a:effectRef idx="0">
          <a:scrgbClr r="0" g="0" b="0"/>
        </a:effectRef>
        <a:fontRef idx="minor"/>
      </dsp:style>
    </dsp:sp>
    <dsp:sp modelId="{D0C40655-446A-4E8A-BBB3-AED19EF38033}">
      <dsp:nvSpPr>
        <dsp:cNvPr id="0" name=""/>
        <dsp:cNvSpPr/>
      </dsp:nvSpPr>
      <dsp:spPr>
        <a:xfrm>
          <a:off x="4747762" y="2231205"/>
          <a:ext cx="1170754" cy="1005062"/>
        </a:xfrm>
        <a:prstGeom prst="hexagon">
          <a:avLst>
            <a:gd name="adj" fmla="val 25000"/>
            <a:gd name="vf" fmla="val 115470"/>
          </a:avLst>
        </a:prstGeom>
        <a:solidFill>
          <a:schemeClr val="lt1">
            <a:alpha val="90000"/>
            <a:hueOff val="0"/>
            <a:satOff val="0"/>
            <a:lumOff val="0"/>
            <a:alphaOff val="0"/>
          </a:schemeClr>
        </a:solidFill>
        <a:ln w="25400" cap="flat" cmpd="sng" algn="ctr">
          <a:solidFill>
            <a:schemeClr val="accent2">
              <a:hueOff val="-2000000"/>
              <a:satOff val="37035"/>
              <a:lumOff val="763"/>
              <a:alphaOff val="0"/>
            </a:schemeClr>
          </a:solidFill>
          <a:prstDash val="solid"/>
        </a:ln>
        <a:effectLst/>
      </dsp:spPr>
      <dsp:style>
        <a:lnRef idx="2">
          <a:scrgbClr r="0" g="0" b="0"/>
        </a:lnRef>
        <a:fillRef idx="1">
          <a:scrgbClr r="0" g="0" b="0"/>
        </a:fillRef>
        <a:effectRef idx="0">
          <a:scrgbClr r="0" g="0" b="0"/>
        </a:effectRef>
        <a:fontRef idx="minor"/>
      </dsp:style>
    </dsp:sp>
    <dsp:sp modelId="{54C9EAE7-F73D-4AC0-9E45-44D2A73E1A9D}">
      <dsp:nvSpPr>
        <dsp:cNvPr id="0" name=""/>
        <dsp:cNvSpPr/>
      </dsp:nvSpPr>
      <dsp:spPr>
        <a:xfrm>
          <a:off x="5769918" y="2672060"/>
          <a:ext cx="136335" cy="117706"/>
        </a:xfrm>
        <a:prstGeom prst="hexagon">
          <a:avLst>
            <a:gd name="adj" fmla="val 25000"/>
            <a:gd name="vf" fmla="val 115470"/>
          </a:avLst>
        </a:prstGeom>
        <a:solidFill>
          <a:schemeClr val="lt1">
            <a:hueOff val="0"/>
            <a:satOff val="0"/>
            <a:lumOff val="0"/>
            <a:alphaOff val="0"/>
          </a:schemeClr>
        </a:solidFill>
        <a:ln w="25400" cap="flat" cmpd="sng" algn="ctr">
          <a:solidFill>
            <a:schemeClr val="accent2">
              <a:hueOff val="-2084211"/>
              <a:satOff val="38594"/>
              <a:lumOff val="795"/>
              <a:alphaOff val="0"/>
            </a:schemeClr>
          </a:solidFill>
          <a:prstDash val="solid"/>
        </a:ln>
        <a:effectLst/>
      </dsp:spPr>
      <dsp:style>
        <a:lnRef idx="2">
          <a:scrgbClr r="0" g="0" b="0"/>
        </a:lnRef>
        <a:fillRef idx="1">
          <a:scrgbClr r="0" g="0" b="0"/>
        </a:fillRef>
        <a:effectRef idx="0">
          <a:scrgbClr r="0" g="0" b="0"/>
        </a:effectRef>
        <a:fontRef idx="minor"/>
      </dsp:style>
    </dsp:sp>
    <dsp:sp modelId="{B8C44566-ECCA-4007-B1EE-DFEDA51FEEF8}">
      <dsp:nvSpPr>
        <dsp:cNvPr id="0" name=""/>
        <dsp:cNvSpPr/>
      </dsp:nvSpPr>
      <dsp:spPr>
        <a:xfrm>
          <a:off x="2733026" y="2224689"/>
          <a:ext cx="1170754" cy="1005062"/>
        </a:xfrm>
        <a:prstGeom prst="hexagon">
          <a:avLst>
            <a:gd name="adj" fmla="val 25000"/>
            <a:gd name="vf" fmla="val 115470"/>
          </a:avLst>
        </a:prstGeom>
        <a:solidFill>
          <a:schemeClr val="accent2">
            <a:hueOff val="-2400000"/>
            <a:satOff val="44442"/>
            <a:lumOff val="915"/>
            <a:alphaOff val="0"/>
          </a:schemeClr>
        </a:solidFill>
        <a:ln w="25400" cap="flat" cmpd="sng" algn="ctr">
          <a:solidFill>
            <a:schemeClr val="accent2">
              <a:hueOff val="-2400000"/>
              <a:satOff val="44442"/>
              <a:lumOff val="915"/>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2700" rIns="0" bIns="12700" numCol="1" spcCol="1270" anchor="ctr" anchorCtr="0">
          <a:noAutofit/>
        </a:bodyPr>
        <a:lstStyle/>
        <a:p>
          <a:pPr lvl="0" algn="ctr" defTabSz="444500" rtl="0">
            <a:lnSpc>
              <a:spcPct val="90000"/>
            </a:lnSpc>
            <a:spcBef>
              <a:spcPct val="0"/>
            </a:spcBef>
            <a:spcAft>
              <a:spcPct val="35000"/>
            </a:spcAft>
          </a:pPr>
          <a:r>
            <a:rPr lang="en-US" sz="1000" b="1" kern="1200" dirty="0" smtClean="0"/>
            <a:t>e-Learning</a:t>
          </a:r>
          <a:endParaRPr lang="en-US" sz="1000" b="1" kern="1200" dirty="0"/>
        </a:p>
      </dsp:txBody>
      <dsp:txXfrm>
        <a:off x="2914344" y="2380346"/>
        <a:ext cx="808118" cy="693748"/>
      </dsp:txXfrm>
    </dsp:sp>
    <dsp:sp modelId="{2EC7A8BA-B5AF-4013-8A15-596D1271E4A5}">
      <dsp:nvSpPr>
        <dsp:cNvPr id="0" name=""/>
        <dsp:cNvSpPr/>
      </dsp:nvSpPr>
      <dsp:spPr>
        <a:xfrm>
          <a:off x="2766208" y="2670322"/>
          <a:ext cx="136335" cy="117706"/>
        </a:xfrm>
        <a:prstGeom prst="hexagon">
          <a:avLst>
            <a:gd name="adj" fmla="val 25000"/>
            <a:gd name="vf" fmla="val 115470"/>
          </a:avLst>
        </a:prstGeom>
        <a:solidFill>
          <a:schemeClr val="lt1">
            <a:hueOff val="0"/>
            <a:satOff val="0"/>
            <a:lumOff val="0"/>
            <a:alphaOff val="0"/>
          </a:schemeClr>
        </a:solidFill>
        <a:ln w="25400" cap="flat" cmpd="sng" algn="ctr">
          <a:solidFill>
            <a:schemeClr val="accent2">
              <a:hueOff val="-2273684"/>
              <a:satOff val="42103"/>
              <a:lumOff val="867"/>
              <a:alphaOff val="0"/>
            </a:schemeClr>
          </a:solidFill>
          <a:prstDash val="solid"/>
        </a:ln>
        <a:effectLst/>
      </dsp:spPr>
      <dsp:style>
        <a:lnRef idx="2">
          <a:scrgbClr r="0" g="0" b="0"/>
        </a:lnRef>
        <a:fillRef idx="1">
          <a:scrgbClr r="0" g="0" b="0"/>
        </a:fillRef>
        <a:effectRef idx="0">
          <a:scrgbClr r="0" g="0" b="0"/>
        </a:effectRef>
        <a:fontRef idx="minor"/>
      </dsp:style>
    </dsp:sp>
    <dsp:sp modelId="{C89F4CCF-51F5-42EB-BFDC-CEBE5F2B18A1}">
      <dsp:nvSpPr>
        <dsp:cNvPr id="0" name=""/>
        <dsp:cNvSpPr/>
      </dsp:nvSpPr>
      <dsp:spPr>
        <a:xfrm>
          <a:off x="1725297" y="2783685"/>
          <a:ext cx="1170754" cy="1005062"/>
        </a:xfrm>
        <a:prstGeom prst="hexagon">
          <a:avLst>
            <a:gd name="adj" fmla="val 25000"/>
            <a:gd name="vf" fmla="val 115470"/>
          </a:avLst>
        </a:prstGeom>
        <a:solidFill>
          <a:schemeClr val="lt1">
            <a:alpha val="90000"/>
            <a:hueOff val="0"/>
            <a:satOff val="0"/>
            <a:lumOff val="0"/>
            <a:alphaOff val="0"/>
          </a:schemeClr>
        </a:solidFill>
        <a:ln w="25400" cap="flat" cmpd="sng" algn="ctr">
          <a:solidFill>
            <a:schemeClr val="accent2">
              <a:hueOff val="-2400000"/>
              <a:satOff val="44442"/>
              <a:lumOff val="915"/>
              <a:alphaOff val="0"/>
            </a:schemeClr>
          </a:solidFill>
          <a:prstDash val="solid"/>
        </a:ln>
        <a:effectLst/>
      </dsp:spPr>
      <dsp:style>
        <a:lnRef idx="2">
          <a:scrgbClr r="0" g="0" b="0"/>
        </a:lnRef>
        <a:fillRef idx="1">
          <a:scrgbClr r="0" g="0" b="0"/>
        </a:fillRef>
        <a:effectRef idx="0">
          <a:scrgbClr r="0" g="0" b="0"/>
        </a:effectRef>
        <a:fontRef idx="minor"/>
      </dsp:style>
    </dsp:sp>
    <dsp:sp modelId="{68DF989B-EF55-4DE0-8C30-3CF06BA8E202}">
      <dsp:nvSpPr>
        <dsp:cNvPr id="0" name=""/>
        <dsp:cNvSpPr/>
      </dsp:nvSpPr>
      <dsp:spPr>
        <a:xfrm>
          <a:off x="2522391" y="2797584"/>
          <a:ext cx="136335" cy="117706"/>
        </a:xfrm>
        <a:prstGeom prst="hexagon">
          <a:avLst>
            <a:gd name="adj" fmla="val 25000"/>
            <a:gd name="vf" fmla="val 115470"/>
          </a:avLst>
        </a:prstGeom>
        <a:solidFill>
          <a:schemeClr val="lt1">
            <a:hueOff val="0"/>
            <a:satOff val="0"/>
            <a:lumOff val="0"/>
            <a:alphaOff val="0"/>
          </a:schemeClr>
        </a:solidFill>
        <a:ln w="25400" cap="flat" cmpd="sng" algn="ctr">
          <a:solidFill>
            <a:schemeClr val="accent2">
              <a:hueOff val="-2463158"/>
              <a:satOff val="45612"/>
              <a:lumOff val="939"/>
              <a:alphaOff val="0"/>
            </a:schemeClr>
          </a:solidFill>
          <a:prstDash val="solid"/>
        </a:ln>
        <a:effectLst/>
      </dsp:spPr>
      <dsp:style>
        <a:lnRef idx="2">
          <a:scrgbClr r="0" g="0" b="0"/>
        </a:lnRef>
        <a:fillRef idx="1">
          <a:scrgbClr r="0" g="0" b="0"/>
        </a:fillRef>
        <a:effectRef idx="0">
          <a:scrgbClr r="0" g="0" b="0"/>
        </a:effectRef>
        <a:fontRef idx="minor"/>
      </dsp:style>
    </dsp:sp>
    <dsp:sp modelId="{D1235435-6679-4A9F-A986-5A70A33B137A}">
      <dsp:nvSpPr>
        <dsp:cNvPr id="0" name=""/>
        <dsp:cNvSpPr/>
      </dsp:nvSpPr>
      <dsp:spPr>
        <a:xfrm>
          <a:off x="6757449" y="2244235"/>
          <a:ext cx="1170754" cy="1005062"/>
        </a:xfrm>
        <a:prstGeom prst="hexagon">
          <a:avLst>
            <a:gd name="adj" fmla="val 25000"/>
            <a:gd name="vf" fmla="val 115470"/>
          </a:avLst>
        </a:prstGeom>
        <a:solidFill>
          <a:schemeClr val="accent2">
            <a:hueOff val="-2800000"/>
            <a:satOff val="51849"/>
            <a:lumOff val="1068"/>
            <a:alphaOff val="0"/>
          </a:schemeClr>
        </a:solidFill>
        <a:ln w="25400" cap="flat" cmpd="sng" algn="ctr">
          <a:solidFill>
            <a:schemeClr val="accent2">
              <a:hueOff val="-2800000"/>
              <a:satOff val="51849"/>
              <a:lumOff val="1068"/>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2700" rIns="0" bIns="12700" numCol="1" spcCol="1270" anchor="ctr" anchorCtr="0">
          <a:noAutofit/>
        </a:bodyPr>
        <a:lstStyle/>
        <a:p>
          <a:pPr lvl="0" algn="ctr" defTabSz="444500" rtl="0">
            <a:lnSpc>
              <a:spcPct val="90000"/>
            </a:lnSpc>
            <a:spcBef>
              <a:spcPct val="0"/>
            </a:spcBef>
            <a:spcAft>
              <a:spcPct val="35000"/>
            </a:spcAft>
          </a:pPr>
          <a:r>
            <a:rPr lang="en-US" sz="1000" b="1" kern="1200" dirty="0" smtClean="0"/>
            <a:t>e-Science</a:t>
          </a:r>
          <a:endParaRPr lang="en-US" sz="1000" b="1" kern="1200" dirty="0"/>
        </a:p>
      </dsp:txBody>
      <dsp:txXfrm>
        <a:off x="6938767" y="2399892"/>
        <a:ext cx="808118" cy="693748"/>
      </dsp:txXfrm>
    </dsp:sp>
    <dsp:sp modelId="{4603DC2C-BA56-46B7-968F-461F05678D85}">
      <dsp:nvSpPr>
        <dsp:cNvPr id="0" name=""/>
        <dsp:cNvSpPr/>
      </dsp:nvSpPr>
      <dsp:spPr>
        <a:xfrm>
          <a:off x="6989725" y="3124642"/>
          <a:ext cx="136335" cy="117706"/>
        </a:xfrm>
        <a:prstGeom prst="hexagon">
          <a:avLst>
            <a:gd name="adj" fmla="val 25000"/>
            <a:gd name="vf" fmla="val 115470"/>
          </a:avLst>
        </a:prstGeom>
        <a:solidFill>
          <a:schemeClr val="lt1">
            <a:hueOff val="0"/>
            <a:satOff val="0"/>
            <a:lumOff val="0"/>
            <a:alphaOff val="0"/>
          </a:schemeClr>
        </a:solidFill>
        <a:ln w="25400" cap="flat" cmpd="sng" algn="ctr">
          <a:solidFill>
            <a:schemeClr val="accent2">
              <a:hueOff val="-2652632"/>
              <a:satOff val="49120"/>
              <a:lumOff val="1012"/>
              <a:alphaOff val="0"/>
            </a:schemeClr>
          </a:solidFill>
          <a:prstDash val="solid"/>
        </a:ln>
        <a:effectLst/>
      </dsp:spPr>
      <dsp:style>
        <a:lnRef idx="2">
          <a:scrgbClr r="0" g="0" b="0"/>
        </a:lnRef>
        <a:fillRef idx="1">
          <a:scrgbClr r="0" g="0" b="0"/>
        </a:fillRef>
        <a:effectRef idx="0">
          <a:scrgbClr r="0" g="0" b="0"/>
        </a:effectRef>
        <a:fontRef idx="minor"/>
      </dsp:style>
    </dsp:sp>
    <dsp:sp modelId="{41F63A1C-7783-47DA-B1B1-2162456F6C1A}">
      <dsp:nvSpPr>
        <dsp:cNvPr id="0" name=""/>
        <dsp:cNvSpPr/>
      </dsp:nvSpPr>
      <dsp:spPr>
        <a:xfrm>
          <a:off x="5750442" y="2794109"/>
          <a:ext cx="1170754" cy="1005062"/>
        </a:xfrm>
        <a:prstGeom prst="hexagon">
          <a:avLst>
            <a:gd name="adj" fmla="val 25000"/>
            <a:gd name="vf" fmla="val 115470"/>
          </a:avLst>
        </a:prstGeom>
        <a:solidFill>
          <a:schemeClr val="lt1">
            <a:alpha val="90000"/>
            <a:hueOff val="0"/>
            <a:satOff val="0"/>
            <a:lumOff val="0"/>
            <a:alphaOff val="0"/>
          </a:schemeClr>
        </a:solidFill>
        <a:ln w="25400" cap="flat" cmpd="sng" algn="ctr">
          <a:solidFill>
            <a:schemeClr val="accent2">
              <a:hueOff val="-2800000"/>
              <a:satOff val="51849"/>
              <a:lumOff val="1068"/>
              <a:alphaOff val="0"/>
            </a:schemeClr>
          </a:solidFill>
          <a:prstDash val="solid"/>
        </a:ln>
        <a:effectLst/>
      </dsp:spPr>
      <dsp:style>
        <a:lnRef idx="2">
          <a:scrgbClr r="0" g="0" b="0"/>
        </a:lnRef>
        <a:fillRef idx="1">
          <a:scrgbClr r="0" g="0" b="0"/>
        </a:fillRef>
        <a:effectRef idx="0">
          <a:scrgbClr r="0" g="0" b="0"/>
        </a:effectRef>
        <a:fontRef idx="minor"/>
      </dsp:style>
    </dsp:sp>
    <dsp:sp modelId="{9407E0B9-0031-43B6-A8A4-C16A81C7F34D}">
      <dsp:nvSpPr>
        <dsp:cNvPr id="0" name=""/>
        <dsp:cNvSpPr/>
      </dsp:nvSpPr>
      <dsp:spPr>
        <a:xfrm>
          <a:off x="6772598" y="3235399"/>
          <a:ext cx="136335" cy="117706"/>
        </a:xfrm>
        <a:prstGeom prst="hexagon">
          <a:avLst>
            <a:gd name="adj" fmla="val 25000"/>
            <a:gd name="vf" fmla="val 115470"/>
          </a:avLst>
        </a:prstGeom>
        <a:solidFill>
          <a:schemeClr val="lt1">
            <a:hueOff val="0"/>
            <a:satOff val="0"/>
            <a:lumOff val="0"/>
            <a:alphaOff val="0"/>
          </a:schemeClr>
        </a:solidFill>
        <a:ln w="25400" cap="flat" cmpd="sng" algn="ctr">
          <a:solidFill>
            <a:schemeClr val="accent2">
              <a:hueOff val="-2842105"/>
              <a:satOff val="52629"/>
              <a:lumOff val="1084"/>
              <a:alphaOff val="0"/>
            </a:schemeClr>
          </a:solidFill>
          <a:prstDash val="solid"/>
        </a:ln>
        <a:effectLst/>
      </dsp:spPr>
      <dsp:style>
        <a:lnRef idx="2">
          <a:scrgbClr r="0" g="0" b="0"/>
        </a:lnRef>
        <a:fillRef idx="1">
          <a:scrgbClr r="0" g="0" b="0"/>
        </a:fillRef>
        <a:effectRef idx="0">
          <a:scrgbClr r="0" g="0" b="0"/>
        </a:effectRef>
        <a:fontRef idx="minor"/>
      </dsp:style>
    </dsp:sp>
    <dsp:sp modelId="{DB1DA733-0487-4F18-AA7D-2586133FCE6B}">
      <dsp:nvSpPr>
        <dsp:cNvPr id="0" name=""/>
        <dsp:cNvSpPr/>
      </dsp:nvSpPr>
      <dsp:spPr>
        <a:xfrm>
          <a:off x="6761777" y="21717"/>
          <a:ext cx="1170754" cy="1005062"/>
        </a:xfrm>
        <a:prstGeom prst="hexagon">
          <a:avLst>
            <a:gd name="adj" fmla="val 25000"/>
            <a:gd name="vf" fmla="val 115470"/>
          </a:avLst>
        </a:prstGeom>
        <a:solidFill>
          <a:schemeClr val="accent2">
            <a:hueOff val="-3200000"/>
            <a:satOff val="59256"/>
            <a:lumOff val="1220"/>
            <a:alphaOff val="0"/>
          </a:schemeClr>
        </a:solidFill>
        <a:ln w="25400" cap="flat" cmpd="sng" algn="ctr">
          <a:solidFill>
            <a:schemeClr val="accent2">
              <a:hueOff val="-3200000"/>
              <a:satOff val="59256"/>
              <a:lumOff val="122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2700" rIns="0" bIns="12700" numCol="1" spcCol="1270" anchor="ctr" anchorCtr="0">
          <a:noAutofit/>
        </a:bodyPr>
        <a:lstStyle/>
        <a:p>
          <a:pPr lvl="0" algn="ctr" defTabSz="444500" rtl="0">
            <a:lnSpc>
              <a:spcPct val="90000"/>
            </a:lnSpc>
            <a:spcBef>
              <a:spcPct val="0"/>
            </a:spcBef>
            <a:spcAft>
              <a:spcPct val="35000"/>
            </a:spcAft>
          </a:pPr>
          <a:r>
            <a:rPr lang="en-US" sz="1000" b="1" kern="1200" dirty="0" smtClean="0"/>
            <a:t>e-Entertainment</a:t>
          </a:r>
          <a:endParaRPr lang="en-US" sz="1000" b="1" kern="1200" dirty="0"/>
        </a:p>
      </dsp:txBody>
      <dsp:txXfrm>
        <a:off x="6943095" y="177374"/>
        <a:ext cx="808118" cy="693748"/>
      </dsp:txXfrm>
    </dsp:sp>
    <dsp:sp modelId="{D0F9D8BC-117C-4080-88F0-A7A58A781E9C}">
      <dsp:nvSpPr>
        <dsp:cNvPr id="0" name=""/>
        <dsp:cNvSpPr/>
      </dsp:nvSpPr>
      <dsp:spPr>
        <a:xfrm>
          <a:off x="7571856" y="905164"/>
          <a:ext cx="136335" cy="117706"/>
        </a:xfrm>
        <a:prstGeom prst="hexagon">
          <a:avLst>
            <a:gd name="adj" fmla="val 25000"/>
            <a:gd name="vf" fmla="val 115470"/>
          </a:avLst>
        </a:prstGeom>
        <a:solidFill>
          <a:schemeClr val="lt1">
            <a:hueOff val="0"/>
            <a:satOff val="0"/>
            <a:lumOff val="0"/>
            <a:alphaOff val="0"/>
          </a:schemeClr>
        </a:solidFill>
        <a:ln w="25400" cap="flat" cmpd="sng" algn="ctr">
          <a:solidFill>
            <a:schemeClr val="accent2">
              <a:hueOff val="-3031579"/>
              <a:satOff val="56137"/>
              <a:lumOff val="1156"/>
              <a:alphaOff val="0"/>
            </a:schemeClr>
          </a:solidFill>
          <a:prstDash val="solid"/>
        </a:ln>
        <a:effectLst/>
      </dsp:spPr>
      <dsp:style>
        <a:lnRef idx="2">
          <a:scrgbClr r="0" g="0" b="0"/>
        </a:lnRef>
        <a:fillRef idx="1">
          <a:scrgbClr r="0" g="0" b="0"/>
        </a:fillRef>
        <a:effectRef idx="0">
          <a:scrgbClr r="0" g="0" b="0"/>
        </a:effectRef>
        <a:fontRef idx="minor"/>
      </dsp:style>
    </dsp:sp>
    <dsp:sp modelId="{440E03D2-1FEF-42CE-AB84-E12ECB4A7CB2}">
      <dsp:nvSpPr>
        <dsp:cNvPr id="0" name=""/>
        <dsp:cNvSpPr/>
      </dsp:nvSpPr>
      <dsp:spPr>
        <a:xfrm>
          <a:off x="6761777" y="1131021"/>
          <a:ext cx="1170754" cy="1005062"/>
        </a:xfrm>
        <a:prstGeom prst="hexagon">
          <a:avLst>
            <a:gd name="adj" fmla="val 25000"/>
            <a:gd name="vf" fmla="val 115470"/>
          </a:avLst>
        </a:prstGeom>
        <a:solidFill>
          <a:schemeClr val="lt1">
            <a:alpha val="90000"/>
            <a:hueOff val="0"/>
            <a:satOff val="0"/>
            <a:lumOff val="0"/>
            <a:alphaOff val="0"/>
          </a:schemeClr>
        </a:solidFill>
        <a:ln w="25400" cap="flat" cmpd="sng" algn="ctr">
          <a:solidFill>
            <a:schemeClr val="accent2">
              <a:hueOff val="-3200000"/>
              <a:satOff val="59256"/>
              <a:lumOff val="1220"/>
              <a:alphaOff val="0"/>
            </a:schemeClr>
          </a:solidFill>
          <a:prstDash val="solid"/>
        </a:ln>
        <a:effectLst/>
      </dsp:spPr>
      <dsp:style>
        <a:lnRef idx="2">
          <a:scrgbClr r="0" g="0" b="0"/>
        </a:lnRef>
        <a:fillRef idx="1">
          <a:scrgbClr r="0" g="0" b="0"/>
        </a:fillRef>
        <a:effectRef idx="0">
          <a:scrgbClr r="0" g="0" b="0"/>
        </a:effectRef>
        <a:fontRef idx="minor"/>
      </dsp:style>
    </dsp:sp>
    <dsp:sp modelId="{0848EC64-062E-4D70-9F74-F7AA25EE363C}">
      <dsp:nvSpPr>
        <dsp:cNvPr id="0" name=""/>
        <dsp:cNvSpPr/>
      </dsp:nvSpPr>
      <dsp:spPr>
        <a:xfrm>
          <a:off x="7571856" y="1137102"/>
          <a:ext cx="136335" cy="117706"/>
        </a:xfrm>
        <a:prstGeom prst="hexagon">
          <a:avLst>
            <a:gd name="adj" fmla="val 25000"/>
            <a:gd name="vf" fmla="val 115470"/>
          </a:avLst>
        </a:prstGeom>
        <a:solidFill>
          <a:schemeClr val="lt1">
            <a:hueOff val="0"/>
            <a:satOff val="0"/>
            <a:lumOff val="0"/>
            <a:alphaOff val="0"/>
          </a:schemeClr>
        </a:solidFill>
        <a:ln w="25400" cap="flat" cmpd="sng" algn="ctr">
          <a:solidFill>
            <a:schemeClr val="accent2">
              <a:hueOff val="-3221052"/>
              <a:satOff val="59646"/>
              <a:lumOff val="1228"/>
              <a:alphaOff val="0"/>
            </a:schemeClr>
          </a:solidFill>
          <a:prstDash val="solid"/>
        </a:ln>
        <a:effectLst/>
      </dsp:spPr>
      <dsp:style>
        <a:lnRef idx="2">
          <a:scrgbClr r="0" g="0" b="0"/>
        </a:lnRef>
        <a:fillRef idx="1">
          <a:scrgbClr r="0" g="0" b="0"/>
        </a:fillRef>
        <a:effectRef idx="0">
          <a:scrgbClr r="0" g="0" b="0"/>
        </a:effectRef>
        <a:fontRef idx="minor"/>
      </dsp:style>
    </dsp:sp>
    <dsp:sp modelId="{24042293-04FB-482B-958D-C5D81BF71B65}">
      <dsp:nvSpPr>
        <dsp:cNvPr id="0" name=""/>
        <dsp:cNvSpPr/>
      </dsp:nvSpPr>
      <dsp:spPr>
        <a:xfrm>
          <a:off x="3736427" y="2788029"/>
          <a:ext cx="1170754" cy="1005062"/>
        </a:xfrm>
        <a:prstGeom prst="hexagon">
          <a:avLst>
            <a:gd name="adj" fmla="val 25000"/>
            <a:gd name="vf" fmla="val 115470"/>
          </a:avLst>
        </a:prstGeom>
        <a:solidFill>
          <a:schemeClr val="accent2">
            <a:hueOff val="-3600000"/>
            <a:satOff val="66663"/>
            <a:lumOff val="1373"/>
            <a:alphaOff val="0"/>
          </a:schemeClr>
        </a:solidFill>
        <a:ln w="25400" cap="flat" cmpd="sng" algn="ctr">
          <a:solidFill>
            <a:schemeClr val="accent2">
              <a:hueOff val="-3600000"/>
              <a:satOff val="66663"/>
              <a:lumOff val="1373"/>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2700" rIns="0" bIns="12700" numCol="1" spcCol="1270" anchor="ctr" anchorCtr="0">
          <a:noAutofit/>
        </a:bodyPr>
        <a:lstStyle/>
        <a:p>
          <a:pPr lvl="0" algn="ctr" defTabSz="444500" rtl="0">
            <a:lnSpc>
              <a:spcPct val="90000"/>
            </a:lnSpc>
            <a:spcBef>
              <a:spcPct val="0"/>
            </a:spcBef>
            <a:spcAft>
              <a:spcPct val="35000"/>
            </a:spcAft>
          </a:pPr>
          <a:r>
            <a:rPr lang="en-US" sz="1000" b="1" kern="1200" dirty="0" smtClean="0"/>
            <a:t>e-Inclusion</a:t>
          </a:r>
          <a:endParaRPr lang="en-US" sz="1000" b="1" kern="1200" dirty="0"/>
        </a:p>
      </dsp:txBody>
      <dsp:txXfrm>
        <a:off x="3917745" y="2943686"/>
        <a:ext cx="808118" cy="693748"/>
      </dsp:txXfrm>
    </dsp:sp>
    <dsp:sp modelId="{6FFBAB41-423C-4465-A175-76EB35E22BDF}">
      <dsp:nvSpPr>
        <dsp:cNvPr id="0" name=""/>
        <dsp:cNvSpPr/>
      </dsp:nvSpPr>
      <dsp:spPr>
        <a:xfrm>
          <a:off x="3967981" y="3668436"/>
          <a:ext cx="136335" cy="117706"/>
        </a:xfrm>
        <a:prstGeom prst="hexagon">
          <a:avLst>
            <a:gd name="adj" fmla="val 25000"/>
            <a:gd name="vf" fmla="val 115470"/>
          </a:avLst>
        </a:prstGeom>
        <a:solidFill>
          <a:schemeClr val="lt1">
            <a:hueOff val="0"/>
            <a:satOff val="0"/>
            <a:lumOff val="0"/>
            <a:alphaOff val="0"/>
          </a:schemeClr>
        </a:solidFill>
        <a:ln w="25400" cap="flat" cmpd="sng" algn="ctr">
          <a:solidFill>
            <a:schemeClr val="accent2">
              <a:hueOff val="-3410526"/>
              <a:satOff val="63154"/>
              <a:lumOff val="1301"/>
              <a:alphaOff val="0"/>
            </a:schemeClr>
          </a:solidFill>
          <a:prstDash val="solid"/>
        </a:ln>
        <a:effectLst/>
      </dsp:spPr>
      <dsp:style>
        <a:lnRef idx="2">
          <a:scrgbClr r="0" g="0" b="0"/>
        </a:lnRef>
        <a:fillRef idx="1">
          <a:scrgbClr r="0" g="0" b="0"/>
        </a:fillRef>
        <a:effectRef idx="0">
          <a:scrgbClr r="0" g="0" b="0"/>
        </a:effectRef>
        <a:fontRef idx="minor"/>
      </dsp:style>
    </dsp:sp>
    <dsp:sp modelId="{7525EF5A-204C-4CAE-991C-B5D58BD9C539}">
      <dsp:nvSpPr>
        <dsp:cNvPr id="0" name=""/>
        <dsp:cNvSpPr/>
      </dsp:nvSpPr>
      <dsp:spPr>
        <a:xfrm>
          <a:off x="2728698" y="3338338"/>
          <a:ext cx="1170754" cy="1005062"/>
        </a:xfrm>
        <a:prstGeom prst="hexagon">
          <a:avLst>
            <a:gd name="adj" fmla="val 25000"/>
            <a:gd name="vf" fmla="val 115470"/>
          </a:avLst>
        </a:prstGeom>
        <a:solidFill>
          <a:schemeClr val="lt1">
            <a:alpha val="90000"/>
            <a:hueOff val="0"/>
            <a:satOff val="0"/>
            <a:lumOff val="0"/>
            <a:alphaOff val="0"/>
          </a:schemeClr>
        </a:solidFill>
        <a:ln w="25400" cap="flat" cmpd="sng" algn="ctr">
          <a:solidFill>
            <a:schemeClr val="accent2">
              <a:hueOff val="-3600000"/>
              <a:satOff val="66663"/>
              <a:lumOff val="1373"/>
              <a:alphaOff val="0"/>
            </a:schemeClr>
          </a:solidFill>
          <a:prstDash val="solid"/>
        </a:ln>
        <a:effectLst/>
      </dsp:spPr>
      <dsp:style>
        <a:lnRef idx="2">
          <a:scrgbClr r="0" g="0" b="0"/>
        </a:lnRef>
        <a:fillRef idx="1">
          <a:scrgbClr r="0" g="0" b="0"/>
        </a:fillRef>
        <a:effectRef idx="0">
          <a:scrgbClr r="0" g="0" b="0"/>
        </a:effectRef>
        <a:fontRef idx="minor"/>
      </dsp:style>
    </dsp:sp>
    <dsp:sp modelId="{4D573F01-188D-4B72-BE22-10194C422E66}">
      <dsp:nvSpPr>
        <dsp:cNvPr id="0" name=""/>
        <dsp:cNvSpPr/>
      </dsp:nvSpPr>
      <dsp:spPr>
        <a:xfrm>
          <a:off x="3750854" y="3779193"/>
          <a:ext cx="136335" cy="117706"/>
        </a:xfrm>
        <a:prstGeom prst="hexagon">
          <a:avLst>
            <a:gd name="adj" fmla="val 25000"/>
            <a:gd name="vf" fmla="val 115470"/>
          </a:avLst>
        </a:prstGeom>
        <a:solidFill>
          <a:schemeClr val="lt1">
            <a:hueOff val="0"/>
            <a:satOff val="0"/>
            <a:lumOff val="0"/>
            <a:alphaOff val="0"/>
          </a:schemeClr>
        </a:solidFill>
        <a:ln w="25400" cap="flat" cmpd="sng" algn="ctr">
          <a:solidFill>
            <a:schemeClr val="accent2">
              <a:hueOff val="-3600000"/>
              <a:satOff val="66663"/>
              <a:lumOff val="1373"/>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187B3C7-8297-462C-BCED-037AAF9DF0FC}">
      <dsp:nvSpPr>
        <dsp:cNvPr id="0" name=""/>
        <dsp:cNvSpPr/>
      </dsp:nvSpPr>
      <dsp:spPr>
        <a:xfrm>
          <a:off x="-4910444" y="-752464"/>
          <a:ext cx="5848330" cy="5848330"/>
        </a:xfrm>
        <a:prstGeom prst="blockArc">
          <a:avLst>
            <a:gd name="adj1" fmla="val 18900000"/>
            <a:gd name="adj2" fmla="val 2700000"/>
            <a:gd name="adj3" fmla="val 369"/>
          </a:avLst>
        </a:pr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BBAD0D5-09F4-4C2F-8647-02AFB2202FB3}">
      <dsp:nvSpPr>
        <dsp:cNvPr id="0" name=""/>
        <dsp:cNvSpPr/>
      </dsp:nvSpPr>
      <dsp:spPr>
        <a:xfrm>
          <a:off x="349983" y="228723"/>
          <a:ext cx="8241961" cy="457273"/>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2961" tIns="50800" rIns="50800" bIns="50800" numCol="1" spcCol="1270" anchor="ctr" anchorCtr="0">
          <a:noAutofit/>
        </a:bodyPr>
        <a:lstStyle/>
        <a:p>
          <a:pPr lvl="0" algn="l" defTabSz="889000" rtl="0">
            <a:lnSpc>
              <a:spcPct val="90000"/>
            </a:lnSpc>
            <a:spcBef>
              <a:spcPct val="0"/>
            </a:spcBef>
            <a:spcAft>
              <a:spcPct val="35000"/>
            </a:spcAft>
          </a:pPr>
          <a:r>
            <a:rPr lang="en-US" sz="2000" kern="1200" dirty="0" smtClean="0"/>
            <a:t>Quality and comprehensiveness of content </a:t>
          </a:r>
          <a:endParaRPr lang="ar-BH" sz="2000" kern="1200" dirty="0"/>
        </a:p>
      </dsp:txBody>
      <dsp:txXfrm>
        <a:off x="349983" y="228723"/>
        <a:ext cx="8241961" cy="457273"/>
      </dsp:txXfrm>
    </dsp:sp>
    <dsp:sp modelId="{D080A9D3-66D5-427D-B6D7-419076F6CF61}">
      <dsp:nvSpPr>
        <dsp:cNvPr id="0" name=""/>
        <dsp:cNvSpPr/>
      </dsp:nvSpPr>
      <dsp:spPr>
        <a:xfrm>
          <a:off x="64187" y="171564"/>
          <a:ext cx="571591" cy="571591"/>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D9570A4-B994-4173-9289-7C3ABA59751C}">
      <dsp:nvSpPr>
        <dsp:cNvPr id="0" name=""/>
        <dsp:cNvSpPr/>
      </dsp:nvSpPr>
      <dsp:spPr>
        <a:xfrm>
          <a:off x="726121" y="914546"/>
          <a:ext cx="7865822" cy="457273"/>
        </a:xfrm>
        <a:prstGeom prst="rect">
          <a:avLst/>
        </a:prstGeom>
        <a:solidFill>
          <a:schemeClr val="accent2">
            <a:hueOff val="-720000"/>
            <a:satOff val="13333"/>
            <a:lumOff val="27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2961" tIns="50800" rIns="50800" bIns="50800" numCol="1" spcCol="1270" anchor="ctr" anchorCtr="0">
          <a:noAutofit/>
        </a:bodyPr>
        <a:lstStyle/>
        <a:p>
          <a:pPr lvl="0" algn="l" defTabSz="889000" rtl="0">
            <a:lnSpc>
              <a:spcPct val="90000"/>
            </a:lnSpc>
            <a:spcBef>
              <a:spcPct val="0"/>
            </a:spcBef>
            <a:spcAft>
              <a:spcPct val="35000"/>
            </a:spcAft>
          </a:pPr>
          <a:r>
            <a:rPr lang="en-US" sz="2000" kern="1200" dirty="0" smtClean="0"/>
            <a:t>Ease of use: functionality, navigation and orientation </a:t>
          </a:r>
          <a:endParaRPr lang="ar-BH" sz="2000" kern="1200" dirty="0"/>
        </a:p>
      </dsp:txBody>
      <dsp:txXfrm>
        <a:off x="726121" y="914546"/>
        <a:ext cx="7865822" cy="457273"/>
      </dsp:txXfrm>
    </dsp:sp>
    <dsp:sp modelId="{290DE50F-A7EB-4EE6-801C-1B89BE09AA6B}">
      <dsp:nvSpPr>
        <dsp:cNvPr id="0" name=""/>
        <dsp:cNvSpPr/>
      </dsp:nvSpPr>
      <dsp:spPr>
        <a:xfrm>
          <a:off x="440326" y="857387"/>
          <a:ext cx="571591" cy="571591"/>
        </a:xfrm>
        <a:prstGeom prst="ellipse">
          <a:avLst/>
        </a:prstGeom>
        <a:solidFill>
          <a:schemeClr val="lt1">
            <a:hueOff val="0"/>
            <a:satOff val="0"/>
            <a:lumOff val="0"/>
            <a:alphaOff val="0"/>
          </a:schemeClr>
        </a:solidFill>
        <a:ln w="25400" cap="flat" cmpd="sng" algn="ctr">
          <a:solidFill>
            <a:schemeClr val="accent2">
              <a:hueOff val="-720000"/>
              <a:satOff val="13333"/>
              <a:lumOff val="275"/>
              <a:alphaOff val="0"/>
            </a:schemeClr>
          </a:solidFill>
          <a:prstDash val="solid"/>
        </a:ln>
        <a:effectLst/>
      </dsp:spPr>
      <dsp:style>
        <a:lnRef idx="2">
          <a:scrgbClr r="0" g="0" b="0"/>
        </a:lnRef>
        <a:fillRef idx="1">
          <a:scrgbClr r="0" g="0" b="0"/>
        </a:fillRef>
        <a:effectRef idx="0">
          <a:scrgbClr r="0" g="0" b="0"/>
        </a:effectRef>
        <a:fontRef idx="minor"/>
      </dsp:style>
    </dsp:sp>
    <dsp:sp modelId="{ABED1211-1F84-4BDF-97F5-07EFF3E0F8D7}">
      <dsp:nvSpPr>
        <dsp:cNvPr id="0" name=""/>
        <dsp:cNvSpPr/>
      </dsp:nvSpPr>
      <dsp:spPr>
        <a:xfrm>
          <a:off x="898120" y="1600369"/>
          <a:ext cx="7693824" cy="457273"/>
        </a:xfrm>
        <a:prstGeom prst="rect">
          <a:avLst/>
        </a:prstGeom>
        <a:solidFill>
          <a:schemeClr val="accent2">
            <a:hueOff val="-1440000"/>
            <a:satOff val="26665"/>
            <a:lumOff val="54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2961" tIns="50800" rIns="50800" bIns="50800" numCol="1" spcCol="1270" anchor="ctr" anchorCtr="0">
          <a:noAutofit/>
        </a:bodyPr>
        <a:lstStyle/>
        <a:p>
          <a:pPr lvl="0" algn="l" defTabSz="889000" rtl="0">
            <a:lnSpc>
              <a:spcPct val="90000"/>
            </a:lnSpc>
            <a:spcBef>
              <a:spcPct val="0"/>
            </a:spcBef>
            <a:spcAft>
              <a:spcPct val="35000"/>
            </a:spcAft>
          </a:pPr>
          <a:r>
            <a:rPr lang="en-US" sz="2000" kern="1200" dirty="0" smtClean="0"/>
            <a:t>Value added through interactivity and multimedia </a:t>
          </a:r>
          <a:endParaRPr lang="ar-BH" sz="2000" kern="1200" dirty="0"/>
        </a:p>
      </dsp:txBody>
      <dsp:txXfrm>
        <a:off x="898120" y="1600369"/>
        <a:ext cx="7693824" cy="457273"/>
      </dsp:txXfrm>
    </dsp:sp>
    <dsp:sp modelId="{A4856590-B082-4730-8363-8F0E62135277}">
      <dsp:nvSpPr>
        <dsp:cNvPr id="0" name=""/>
        <dsp:cNvSpPr/>
      </dsp:nvSpPr>
      <dsp:spPr>
        <a:xfrm>
          <a:off x="612324" y="1543210"/>
          <a:ext cx="571591" cy="571591"/>
        </a:xfrm>
        <a:prstGeom prst="ellipse">
          <a:avLst/>
        </a:prstGeom>
        <a:solidFill>
          <a:schemeClr val="lt1">
            <a:hueOff val="0"/>
            <a:satOff val="0"/>
            <a:lumOff val="0"/>
            <a:alphaOff val="0"/>
          </a:schemeClr>
        </a:solidFill>
        <a:ln w="25400" cap="flat" cmpd="sng" algn="ctr">
          <a:solidFill>
            <a:schemeClr val="accent2">
              <a:hueOff val="-1440000"/>
              <a:satOff val="26665"/>
              <a:lumOff val="549"/>
              <a:alphaOff val="0"/>
            </a:schemeClr>
          </a:solidFill>
          <a:prstDash val="solid"/>
        </a:ln>
        <a:effectLst/>
      </dsp:spPr>
      <dsp:style>
        <a:lnRef idx="2">
          <a:scrgbClr r="0" g="0" b="0"/>
        </a:lnRef>
        <a:fillRef idx="1">
          <a:scrgbClr r="0" g="0" b="0"/>
        </a:fillRef>
        <a:effectRef idx="0">
          <a:scrgbClr r="0" g="0" b="0"/>
        </a:effectRef>
        <a:fontRef idx="minor"/>
      </dsp:style>
    </dsp:sp>
    <dsp:sp modelId="{08940BC6-F185-4315-9517-5F3E99C34EE4}">
      <dsp:nvSpPr>
        <dsp:cNvPr id="0" name=""/>
        <dsp:cNvSpPr/>
      </dsp:nvSpPr>
      <dsp:spPr>
        <a:xfrm>
          <a:off x="898120" y="2285758"/>
          <a:ext cx="7693824" cy="457273"/>
        </a:xfrm>
        <a:prstGeom prst="rect">
          <a:avLst/>
        </a:prstGeom>
        <a:solidFill>
          <a:schemeClr val="accent2">
            <a:hueOff val="-2160000"/>
            <a:satOff val="39998"/>
            <a:lumOff val="82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2961" tIns="50800" rIns="50800" bIns="50800" numCol="1" spcCol="1270" anchor="ctr" anchorCtr="0">
          <a:noAutofit/>
        </a:bodyPr>
        <a:lstStyle/>
        <a:p>
          <a:pPr lvl="0" algn="l" defTabSz="889000" rtl="0">
            <a:lnSpc>
              <a:spcPct val="90000"/>
            </a:lnSpc>
            <a:spcBef>
              <a:spcPct val="0"/>
            </a:spcBef>
            <a:spcAft>
              <a:spcPct val="35000"/>
            </a:spcAft>
          </a:pPr>
          <a:r>
            <a:rPr lang="en-US" sz="2000" kern="1200" dirty="0" smtClean="0"/>
            <a:t>Attractiveness of design (aesthetic value of graphics/audio) </a:t>
          </a:r>
          <a:endParaRPr lang="ar-BH" sz="2000" kern="1200" dirty="0"/>
        </a:p>
      </dsp:txBody>
      <dsp:txXfrm>
        <a:off x="898120" y="2285758"/>
        <a:ext cx="7693824" cy="457273"/>
      </dsp:txXfrm>
    </dsp:sp>
    <dsp:sp modelId="{EBC55F89-6777-417C-98A1-7096B918F452}">
      <dsp:nvSpPr>
        <dsp:cNvPr id="0" name=""/>
        <dsp:cNvSpPr/>
      </dsp:nvSpPr>
      <dsp:spPr>
        <a:xfrm>
          <a:off x="612324" y="2228599"/>
          <a:ext cx="571591" cy="571591"/>
        </a:xfrm>
        <a:prstGeom prst="ellipse">
          <a:avLst/>
        </a:prstGeom>
        <a:solidFill>
          <a:schemeClr val="lt1">
            <a:hueOff val="0"/>
            <a:satOff val="0"/>
            <a:lumOff val="0"/>
            <a:alphaOff val="0"/>
          </a:schemeClr>
        </a:solidFill>
        <a:ln w="25400" cap="flat" cmpd="sng" algn="ctr">
          <a:solidFill>
            <a:schemeClr val="accent2">
              <a:hueOff val="-2160000"/>
              <a:satOff val="39998"/>
              <a:lumOff val="824"/>
              <a:alphaOff val="0"/>
            </a:schemeClr>
          </a:solidFill>
          <a:prstDash val="solid"/>
        </a:ln>
        <a:effectLst/>
      </dsp:spPr>
      <dsp:style>
        <a:lnRef idx="2">
          <a:scrgbClr r="0" g="0" b="0"/>
        </a:lnRef>
        <a:fillRef idx="1">
          <a:scrgbClr r="0" g="0" b="0"/>
        </a:fillRef>
        <a:effectRef idx="0">
          <a:scrgbClr r="0" g="0" b="0"/>
        </a:effectRef>
        <a:fontRef idx="minor"/>
      </dsp:style>
    </dsp:sp>
    <dsp:sp modelId="{BB6B5838-ECEE-4BEB-946B-5FBAFAC9DACC}">
      <dsp:nvSpPr>
        <dsp:cNvPr id="0" name=""/>
        <dsp:cNvSpPr/>
      </dsp:nvSpPr>
      <dsp:spPr>
        <a:xfrm>
          <a:off x="726121" y="2971581"/>
          <a:ext cx="7865822" cy="457273"/>
        </a:xfrm>
        <a:prstGeom prst="rect">
          <a:avLst/>
        </a:prstGeom>
        <a:solidFill>
          <a:schemeClr val="accent2">
            <a:hueOff val="-2880000"/>
            <a:satOff val="53330"/>
            <a:lumOff val="109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2961" tIns="50800" rIns="50800" bIns="50800" numCol="1" spcCol="1270" anchor="ctr" anchorCtr="0">
          <a:noAutofit/>
        </a:bodyPr>
        <a:lstStyle/>
        <a:p>
          <a:pPr lvl="0" algn="l" defTabSz="889000" rtl="0">
            <a:lnSpc>
              <a:spcPct val="90000"/>
            </a:lnSpc>
            <a:spcBef>
              <a:spcPct val="0"/>
            </a:spcBef>
            <a:spcAft>
              <a:spcPct val="35000"/>
            </a:spcAft>
          </a:pPr>
          <a:r>
            <a:rPr lang="en-US" sz="2000" kern="1200" dirty="0" smtClean="0"/>
            <a:t>Quality of craftsmanship (technical realization) </a:t>
          </a:r>
          <a:endParaRPr lang="ar-BH" sz="2000" kern="1200" dirty="0"/>
        </a:p>
      </dsp:txBody>
      <dsp:txXfrm>
        <a:off x="726121" y="2971581"/>
        <a:ext cx="7865822" cy="457273"/>
      </dsp:txXfrm>
    </dsp:sp>
    <dsp:sp modelId="{B5C642A4-857E-4AF2-BC12-6C0E4D042AD1}">
      <dsp:nvSpPr>
        <dsp:cNvPr id="0" name=""/>
        <dsp:cNvSpPr/>
      </dsp:nvSpPr>
      <dsp:spPr>
        <a:xfrm>
          <a:off x="440326" y="2914422"/>
          <a:ext cx="571591" cy="571591"/>
        </a:xfrm>
        <a:prstGeom prst="ellipse">
          <a:avLst/>
        </a:prstGeom>
        <a:solidFill>
          <a:schemeClr val="lt1">
            <a:hueOff val="0"/>
            <a:satOff val="0"/>
            <a:lumOff val="0"/>
            <a:alphaOff val="0"/>
          </a:schemeClr>
        </a:solidFill>
        <a:ln w="25400" cap="flat" cmpd="sng" algn="ctr">
          <a:solidFill>
            <a:schemeClr val="accent2">
              <a:hueOff val="-2880000"/>
              <a:satOff val="53330"/>
              <a:lumOff val="1098"/>
              <a:alphaOff val="0"/>
            </a:schemeClr>
          </a:solidFill>
          <a:prstDash val="solid"/>
        </a:ln>
        <a:effectLst/>
      </dsp:spPr>
      <dsp:style>
        <a:lnRef idx="2">
          <a:scrgbClr r="0" g="0" b="0"/>
        </a:lnRef>
        <a:fillRef idx="1">
          <a:scrgbClr r="0" g="0" b="0"/>
        </a:fillRef>
        <a:effectRef idx="0">
          <a:scrgbClr r="0" g="0" b="0"/>
        </a:effectRef>
        <a:fontRef idx="minor"/>
      </dsp:style>
    </dsp:sp>
    <dsp:sp modelId="{5E204AB4-2131-40B8-B1B5-CA1280CE0DA7}">
      <dsp:nvSpPr>
        <dsp:cNvPr id="0" name=""/>
        <dsp:cNvSpPr/>
      </dsp:nvSpPr>
      <dsp:spPr>
        <a:xfrm>
          <a:off x="349983" y="3657404"/>
          <a:ext cx="8241961" cy="457273"/>
        </a:xfrm>
        <a:prstGeom prst="rect">
          <a:avLst/>
        </a:prstGeom>
        <a:solidFill>
          <a:schemeClr val="accent2">
            <a:hueOff val="-3600000"/>
            <a:satOff val="66663"/>
            <a:lumOff val="13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2961" tIns="50800" rIns="50800" bIns="50800" numCol="1" spcCol="1270" anchor="ctr" anchorCtr="0">
          <a:noAutofit/>
        </a:bodyPr>
        <a:lstStyle/>
        <a:p>
          <a:pPr lvl="0" algn="l" defTabSz="889000" rtl="0">
            <a:lnSpc>
              <a:spcPct val="90000"/>
            </a:lnSpc>
            <a:spcBef>
              <a:spcPct val="0"/>
            </a:spcBef>
            <a:spcAft>
              <a:spcPct val="35000"/>
            </a:spcAft>
          </a:pPr>
          <a:r>
            <a:rPr lang="en-US" sz="2000" kern="1200" dirty="0" smtClean="0"/>
            <a:t>Strategic importance for the global development of the Information Society</a:t>
          </a:r>
          <a:endParaRPr lang="ar-BH" sz="2000" kern="1200" dirty="0"/>
        </a:p>
      </dsp:txBody>
      <dsp:txXfrm>
        <a:off x="349983" y="3657404"/>
        <a:ext cx="8241961" cy="457273"/>
      </dsp:txXfrm>
    </dsp:sp>
    <dsp:sp modelId="{9109F837-0F29-4F39-9D3B-8E507333F522}">
      <dsp:nvSpPr>
        <dsp:cNvPr id="0" name=""/>
        <dsp:cNvSpPr/>
      </dsp:nvSpPr>
      <dsp:spPr>
        <a:xfrm>
          <a:off x="64187" y="3600245"/>
          <a:ext cx="571591" cy="571591"/>
        </a:xfrm>
        <a:prstGeom prst="ellipse">
          <a:avLst/>
        </a:prstGeom>
        <a:solidFill>
          <a:schemeClr val="lt1">
            <a:hueOff val="0"/>
            <a:satOff val="0"/>
            <a:lumOff val="0"/>
            <a:alphaOff val="0"/>
          </a:schemeClr>
        </a:solidFill>
        <a:ln w="25400" cap="flat" cmpd="sng" algn="ctr">
          <a:solidFill>
            <a:schemeClr val="accent2">
              <a:hueOff val="-3600000"/>
              <a:satOff val="66663"/>
              <a:lumOff val="1373"/>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BubblePictureList">
  <dgm:title val=""/>
  <dgm:desc val=""/>
  <dgm:catLst>
    <dgm:cat type="picture" pri="22000"/>
    <dgm:cat type="pictureconvert" pri="22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8"/>
      <dgm:chPref val="8"/>
      <dgm:dir/>
    </dgm:varLst>
    <dgm:shape xmlns:r="http://schemas.openxmlformats.org/officeDocument/2006/relationships" r:blip="">
      <dgm:adjLst/>
    </dgm:shape>
    <dgm:choose name="Name1">
      <dgm:if name="Name2" axis="ch" ptType="node" func="cnt" op="equ" val="1">
        <dgm:alg type="composite">
          <dgm:param type="ar" val="1.7423"/>
        </dgm:alg>
        <dgm:choose name="Name3">
          <dgm:if name="Name4" func="var" arg="dir" op="equ" val="norm">
            <dgm:constrLst>
              <dgm:constr type="primFontSz" for="des" ptType="node" op="equ" val="65"/>
              <dgm:constr type="l" for="ch" forName="parent_text_1" refType="w" fact="0"/>
              <dgm:constr type="t" for="ch" forName="parent_text_1" refType="h" fact="0"/>
              <dgm:constr type="w" for="ch" forName="parent_text_1" refType="w" fact="0.6457"/>
              <dgm:constr type="h" for="ch" forName="parent_text_1" refType="h" fact="0.225"/>
              <dgm:constr type="l" for="ch" forName="image_accent_1" refType="w" fact="0.4305"/>
              <dgm:constr type="t" for="ch" forName="image_accent_1" refType="h" fact="0.2417"/>
              <dgm:constr type="w" for="ch" forName="image_accent_1" refType="w" fact="0.4352"/>
              <dgm:constr type="h" for="ch" forName="image_accent_1" refType="h" fact="0.7583"/>
              <dgm:constr type="l" for="ch" forName="accent_1" refType="w" fact="0.8709"/>
              <dgm:constr type="t" for="ch" forName="accent_1" refType="h" fact="0.1491"/>
              <dgm:constr type="w" for="ch" forName="accent_1" refType="w" fact="0.1291"/>
              <dgm:constr type="h" for="ch" forName="accent_1" refType="h" fact="0.225"/>
              <dgm:constr type="l" for="ch" forName="image_1" refType="w" fact="0.4457"/>
              <dgm:constr type="t" for="ch" forName="image_1" refType="h" fact="0.2709"/>
              <dgm:constr type="w" for="ch" forName="image_1" refType="w" fact="0.4018"/>
              <dgm:constr type="h" for="ch" forName="image_1" refType="h" fact="0.7"/>
            </dgm:constrLst>
          </dgm:if>
          <dgm:else name="Name5">
            <dgm:constrLst>
              <dgm:constr type="primFontSz" for="des" ptType="node" op="equ" val="65"/>
              <dgm:constr type="l" for="ch" forName="parent_text_1" refType="w" fact="0.3543"/>
              <dgm:constr type="t" for="ch" forName="parent_text_1" refType="h" fact="0"/>
              <dgm:constr type="w" for="ch" forName="parent_text_1" refType="w" fact="0.6457"/>
              <dgm:constr type="h" for="ch" forName="parent_text_1" refType="h" fact="0.225"/>
              <dgm:constr type="l" for="ch" forName="image_accent_1" refType="w" fact="0.1344"/>
              <dgm:constr type="t" for="ch" forName="image_accent_1" refType="h" fact="0.2417"/>
              <dgm:constr type="w" for="ch" forName="image_accent_1" refType="w" fact="0.4352"/>
              <dgm:constr type="h" for="ch" forName="image_accent_1" refType="h" fact="0.7583"/>
              <dgm:constr type="l" for="ch" forName="accent_1" refType="w" fact="0"/>
              <dgm:constr type="t" for="ch" forName="accent_1" refType="h" fact="0.1491"/>
              <dgm:constr type="w" for="ch" forName="accent_1" refType="w" fact="0.1291"/>
              <dgm:constr type="h" for="ch" forName="accent_1" refType="h" fact="0.225"/>
              <dgm:constr type="l" for="ch" forName="image_1" refType="w" fact="0.1525"/>
              <dgm:constr type="t" for="ch" forName="image_1" refType="h" fact="0.2709"/>
              <dgm:constr type="w" for="ch" forName="image_1" refType="w" fact="0.4018"/>
              <dgm:constr type="h" for="ch" forName="image_1" refType="h" fact="0.7"/>
            </dgm:constrLst>
          </dgm:else>
        </dgm:choose>
      </dgm:if>
      <dgm:if name="Name6" axis="ch" ptType="node" func="cnt" op="equ" val="2">
        <dgm:alg type="composite">
          <dgm:param type="ar" val="3.193"/>
        </dgm:alg>
        <dgm:choose name="Name7">
          <dgm:if name="Name8" func="var" arg="dir" op="equ" val="norm">
            <dgm:constrLst>
              <dgm:constr type="primFontSz" for="des" ptType="node" op="equ" val="65"/>
              <dgm:constr type="l" for="ch" forName="image_accent_1" refType="w" fact="0.2342"/>
              <dgm:constr type="t" for="ch" forName="image_accent_1" refType="h" fact="0.2354"/>
              <dgm:constr type="w" for="ch" forName="image_accent_1" refType="w" fact="0.2394"/>
              <dgm:constr type="h" for="ch" forName="image_accent_1" refType="h" fact="0.7646"/>
              <dgm:constr type="l" for="ch" forName="image_1" refType="w" fact="0.2434"/>
              <dgm:constr type="t" for="ch" forName="image_1" refType="h" fact="0.2648"/>
              <dgm:constr type="w" for="ch" forName="image_1" refType="w" fact="0.2211"/>
              <dgm:constr type="h" for="ch" forName="image_1" refType="h" fact="0.7058"/>
              <dgm:constr type="l" for="ch" forName="parent_text_1" refType="w" fact="0"/>
              <dgm:constr type="t" for="ch" forName="parent_text_1" refType="h" fact="0"/>
              <dgm:constr type="w" for="ch" forName="parent_text_1" refType="w" fact="0.3553"/>
              <dgm:constr type="h" for="ch" forName="parent_text_1" refType="h" fact="0.215"/>
              <dgm:constr type="l" for="ch" forName="image_accent_2" refType="w" fact="0.5"/>
              <dgm:constr type="t" for="ch" forName="image_accent_2" refType="h" fact="0.3883"/>
              <dgm:constr type="w" for="ch" forName="image_accent_2" refType="w" fact="0.1253"/>
              <dgm:constr type="h" for="ch" forName="image_accent_2" refType="h" fact="0.4"/>
              <dgm:constr type="l" for="ch" forName="image_2" refType="w" fact="0.5074"/>
              <dgm:constr type="t" for="ch" forName="image_2" refType="h" fact="0.4118"/>
              <dgm:constr type="w" for="ch" forName="image_2" refType="w" fact="0.1105"/>
              <dgm:constr type="h" for="ch" forName="image_2" refType="h" fact="0.3529"/>
              <dgm:constr type="l" for="ch" forName="parent_text_2" refType="w" fact="0.6447"/>
              <dgm:constr type="t" for="ch" forName="parent_text_2" refType="h" fact="0.4118"/>
              <dgm:constr type="w" for="ch" forName="parent_text_2" refType="w" fact="0.3553"/>
              <dgm:constr type="h" for="ch" forName="parent_text_2" refType="h" fact="0.3529"/>
              <dgm:constr type="l" for="ch" forName="accent_1" refType="w" fact="0.6316"/>
              <dgm:constr type="t" for="ch" forName="accent_1" refType="h" fact="0.7899"/>
              <dgm:constr type="w" for="ch" forName="accent_1" refType="w" fact="0.0395"/>
              <dgm:constr type="h" for="ch" forName="accent_1" refType="h" fact="0.126"/>
            </dgm:constrLst>
          </dgm:if>
          <dgm:else name="Name9">
            <dgm:constrLst>
              <dgm:constr type="primFontSz" for="des" ptType="node" op="equ" val="65"/>
              <dgm:constr type="l" for="ch" forName="image_accent_2" refType="w" fact="0.3747"/>
              <dgm:constr type="t" for="ch" forName="image_accent_2" refType="h" fact="0.3883"/>
              <dgm:constr type="w" for="ch" forName="image_accent_2" refType="w" fact="0.1253"/>
              <dgm:constr type="h" for="ch" forName="image_accent_2" refType="h" fact="0.4"/>
              <dgm:constr type="l" for="ch" forName="image_2" refType="w" fact="0.3821"/>
              <dgm:constr type="t" for="ch" forName="image_2" refType="h" fact="0.4118"/>
              <dgm:constr type="w" for="ch" forName="image_2" refType="w" fact="0.1105"/>
              <dgm:constr type="h" for="ch" forName="image_2" refType="h" fact="0.3529"/>
              <dgm:constr type="l" for="ch" forName="parent_text_1" refType="w" fact="0.6447"/>
              <dgm:constr type="t" for="ch" forName="parent_text_1" refType="h" fact="0"/>
              <dgm:constr type="w" for="ch" forName="parent_text_1" refType="w" fact="0.3553"/>
              <dgm:constr type="h" for="ch" forName="parent_text_1" refType="h" fact="0.215"/>
              <dgm:constr type="l" for="ch" forName="parent_text_2" refType="w" fact="0"/>
              <dgm:constr type="t" for="ch" forName="parent_text_2" refType="h" fact="0.4118"/>
              <dgm:constr type="w" for="ch" forName="parent_text_2" refType="w" fact="0.3553"/>
              <dgm:constr type="h" for="ch" forName="parent_text_2" refType="h" fact="0.3529"/>
              <dgm:constr type="l" for="ch" forName="image_accent_1" refType="w" fact="0.5263"/>
              <dgm:constr type="t" for="ch" forName="image_accent_1" refType="h" fact="0.2354"/>
              <dgm:constr type="w" for="ch" forName="image_accent_1" refType="w" fact="0.2394"/>
              <dgm:constr type="h" for="ch" forName="image_accent_1" refType="h" fact="0.7646"/>
              <dgm:constr type="l" for="ch" forName="image_1" refType="w" fact="0.5355"/>
              <dgm:constr type="t" for="ch" forName="image_1" refType="h" fact="0.2648"/>
              <dgm:constr type="w" for="ch" forName="image_1" refType="w" fact="0.2211"/>
              <dgm:constr type="h" for="ch" forName="image_1" refType="h" fact="0.7058"/>
              <dgm:constr type="l" for="ch" forName="accent_1" refType="w" fact="0.3289"/>
              <dgm:constr type="t" for="ch" forName="accent_1" refType="h" fact="0.7899"/>
              <dgm:constr type="w" for="ch" forName="accent_1" refType="w" fact="0.0395"/>
              <dgm:constr type="h" for="ch" forName="accent_1" refType="h" fact="0.126"/>
            </dgm:constrLst>
          </dgm:else>
        </dgm:choose>
      </dgm:if>
      <dgm:if name="Name10" axis="ch" ptType="node" func="cnt" op="equ" val="3">
        <dgm:alg type="composite">
          <dgm:param type="ar" val="2.4052"/>
        </dgm:alg>
        <dgm:choose name="Name11">
          <dgm:if name="Name12" func="var" arg="dir" op="equ" val="norm">
            <dgm:constrLst>
              <dgm:constr type="primFontSz" for="des" ptType="node" op="equ" val="65"/>
              <dgm:constr type="l" for="ch" forName="accent_3" refType="w" fact="0.6316"/>
              <dgm:constr type="t" for="ch" forName="accent_3" refType="h" fact="0.8355"/>
              <dgm:constr type="w" for="ch" forName="accent_3" refType="w" fact="0.0395"/>
              <dgm:constr type="h" for="ch" forName="accent_3" refType="h" fact="0.0949"/>
              <dgm:constr type="l" for="ch" forName="image_accent_2" refType="w" fact="0.4936"/>
              <dgm:constr type="t" for="ch" forName="image_accent_2" refType="h" fact="0.5329"/>
              <dgm:constr type="w" for="ch" forName="image_accent_2" refType="w" fact="0.1253"/>
              <dgm:constr type="h" for="ch" forName="image_accent_2" refType="h" fact="0.3013"/>
              <dgm:constr type="l" for="ch" forName="image_2" refType="w" fact="0.501"/>
              <dgm:constr type="t" for="ch" forName="image_2" refType="h" fact="0.5507"/>
              <dgm:constr type="w" for="ch" forName="image_2" refType="w" fact="0.1105"/>
              <dgm:constr type="h" for="ch" forName="image_2" refType="h" fact="0.2658"/>
              <dgm:constr type="l" for="ch" forName="image_accent_3" refType="w" fact="0.4446"/>
              <dgm:constr type="t" for="ch" forName="image_accent_3" refType="h" fact="0.1076"/>
              <dgm:constr type="w" for="ch" forName="image_accent_3" refType="w" fact="0.1606"/>
              <dgm:constr type="h" for="ch" forName="image_accent_3" refType="h" fact="0.3864"/>
              <dgm:constr type="l" for="ch" forName="image_3" refType="w" fact="0.4531"/>
              <dgm:constr type="t" for="ch" forName="image_3" refType="h" fact="0.128"/>
              <dgm:constr type="w" for="ch" forName="image_3" refType="w" fact="0.1437"/>
              <dgm:constr type="h" for="ch" forName="image_3" refType="h" fact="0.3456"/>
              <dgm:constr type="l" for="ch" forName="image_accent_1" refType="w" fact="0.2368"/>
              <dgm:constr type="t" for="ch" forName="image_accent_1" refType="h" fact="0.4241"/>
              <dgm:constr type="w" for="ch" forName="image_accent_1" refType="w" fact="0.2394"/>
              <dgm:constr type="h" for="ch" forName="image_accent_1" refType="h" fact="0.5759"/>
              <dgm:constr type="l" for="ch" forName="image_1" refType="w" fact="0.246"/>
              <dgm:constr type="t" for="ch" forName="image_1" refType="h" fact="0.4462"/>
              <dgm:constr type="w" for="ch" forName="image_1" refType="w" fact="0.2211"/>
              <dgm:constr type="h" for="ch" forName="image_1" refType="h" fact="0.5317"/>
              <dgm:constr type="l" for="ch" forName="parent_text_1" refType="w" fact="0"/>
              <dgm:constr type="t" for="ch" forName="parent_text_1" refType="h" fact="0.128"/>
              <dgm:constr type="w" for="ch" forName="parent_text_1" refType="w" fact="0.3553"/>
              <dgm:constr type="h" for="ch" forName="parent_text_1" refType="h" fact="0.2775"/>
              <dgm:constr type="l" for="ch" forName="accent_1" refType="w" fact="0.3895"/>
              <dgm:constr type="t" for="ch" forName="accent_1" refType="h" fact="0"/>
              <dgm:constr type="w" for="ch" forName="accent_1" refType="w" fact="0.0711"/>
              <dgm:constr type="h" for="ch" forName="accent_1" refType="h" fact="0.1709"/>
              <dgm:constr type="l" for="ch" forName="parent_text_2" refType="w" fact="0.6447"/>
              <dgm:constr type="t" for="ch" forName="parent_text_2" refType="h" fact="0.5507"/>
              <dgm:constr type="w" for="ch" forName="parent_text_2" refType="w" fact="0.3553"/>
              <dgm:constr type="h" for="ch" forName="parent_text_2" refType="h" fact="0.2658"/>
              <dgm:constr type="l" for="ch" forName="parent_text_3" refType="w" fact="0.6316"/>
              <dgm:constr type="t" for="ch" forName="parent_text_3" refType="h" fact="0.128"/>
              <dgm:constr type="w" for="ch" forName="parent_text_3" refType="w" fact="0.3553"/>
              <dgm:constr type="h" for="ch" forName="parent_text_3" refType="h" fact="0.3456"/>
              <dgm:constr type="l" for="ch" forName="accent_2" refType="w" fact="0.5789"/>
              <dgm:constr type="t" for="ch" forName="accent_2" refType="h" fact="0.0127"/>
              <dgm:constr type="w" for="ch" forName="accent_2" refType="w" fact="0.0526"/>
              <dgm:constr type="h" for="ch" forName="accent_2" refType="h" fact="0.1266"/>
            </dgm:constrLst>
          </dgm:if>
          <dgm:else name="Name13">
            <dgm:constrLst>
              <dgm:constr type="primFontSz" for="des" ptType="node" op="equ" val="65"/>
              <dgm:constr type="l" for="ch" forName="accent_1" refType="w" fact="0.3289"/>
              <dgm:constr type="t" for="ch" forName="accent_1" refType="h" fact="0.8355"/>
              <dgm:constr type="w" for="ch" forName="accent_1" refType="w" fact="0.0395"/>
              <dgm:constr type="h" for="ch" forName="accent_1" refType="h" fact="0.0949"/>
              <dgm:constr type="l" for="ch" forName="image_accent_2" refType="w" fact="0.3811"/>
              <dgm:constr type="t" for="ch" forName="image_accent_2" refType="h" fact="0.5329"/>
              <dgm:constr type="w" for="ch" forName="image_accent_2" refType="w" fact="0.1253"/>
              <dgm:constr type="h" for="ch" forName="image_accent_2" refType="h" fact="0.3013"/>
              <dgm:constr type="l" for="ch" forName="image_2" refType="w" fact="0.3885"/>
              <dgm:constr type="t" for="ch" forName="image_2" refType="h" fact="0.5507"/>
              <dgm:constr type="w" for="ch" forName="image_2" refType="w" fact="0.1105"/>
              <dgm:constr type="h" for="ch" forName="image_2" refType="h" fact="0.2658"/>
              <dgm:constr type="l" for="ch" forName="image_accent_3" refType="w" fact="0.3947"/>
              <dgm:constr type="t" for="ch" forName="image_accent_3" refType="h" fact="0.1076"/>
              <dgm:constr type="w" for="ch" forName="image_accent_3" refType="w" fact="0.1606"/>
              <dgm:constr type="h" for="ch" forName="image_accent_3" refType="h" fact="0.3864"/>
              <dgm:constr type="l" for="ch" forName="image_3" refType="w" fact="0.4032"/>
              <dgm:constr type="t" for="ch" forName="image_3" refType="h" fact="0.128"/>
              <dgm:constr type="w" for="ch" forName="image_3" refType="w" fact="0.1437"/>
              <dgm:constr type="h" for="ch" forName="image_3" refType="h" fact="0.3456"/>
              <dgm:constr type="l" for="ch" forName="image_accent_1" refType="w" fact="0.5237"/>
              <dgm:constr type="t" for="ch" forName="image_accent_1" refType="h" fact="0.4241"/>
              <dgm:constr type="w" for="ch" forName="image_accent_1" refType="w" fact="0.2394"/>
              <dgm:constr type="h" for="ch" forName="image_accent_1" refType="h" fact="0.5759"/>
              <dgm:constr type="l" for="ch" forName="image_1" refType="w" fact="0.5329"/>
              <dgm:constr type="t" for="ch" forName="image_1" refType="h" fact="0.4462"/>
              <dgm:constr type="w" for="ch" forName="image_1" refType="w" fact="0.2211"/>
              <dgm:constr type="h" for="ch" forName="image_1" refType="h" fact="0.5317"/>
              <dgm:constr type="l" for="ch" forName="parent_text_1" refType="w" fact="0.6447"/>
              <dgm:constr type="t" for="ch" forName="parent_text_1" refType="h" fact="0.128"/>
              <dgm:constr type="w" for="ch" forName="parent_text_1" refType="w" fact="0.3553"/>
              <dgm:constr type="h" for="ch" forName="parent_text_1" refType="h" fact="0.2775"/>
              <dgm:constr type="l" for="ch" forName="accent_2" refType="w" fact="0.5395"/>
              <dgm:constr type="t" for="ch" forName="accent_2" refType="h" fact="0"/>
              <dgm:constr type="w" for="ch" forName="accent_2" refType="w" fact="0.0711"/>
              <dgm:constr type="h" for="ch" forName="accent_2" refType="h" fact="0.1709"/>
              <dgm:constr type="l" for="ch" forName="parent_text_3" refType="w" fact="0.0132"/>
              <dgm:constr type="t" for="ch" forName="parent_text_3" refType="h" fact="0.128"/>
              <dgm:constr type="w" for="ch" forName="parent_text_3" refType="w" fact="0.3553"/>
              <dgm:constr type="h" for="ch" forName="parent_text_3" refType="h" fact="0.3456"/>
              <dgm:constr type="l" for="ch" forName="parent_text_2" refType="w" fact="0"/>
              <dgm:constr type="t" for="ch" forName="parent_text_2" refType="h" fact="0.5507"/>
              <dgm:constr type="w" for="ch" forName="parent_text_2" refType="w" fact="0.3553"/>
              <dgm:constr type="h" for="ch" forName="parent_text_2" refType="h" fact="0.2658"/>
              <dgm:constr type="l" for="ch" forName="accent_3" refType="w" fact="0.3684"/>
              <dgm:constr type="t" for="ch" forName="accent_3" refType="h" fact="0.0127"/>
              <dgm:constr type="w" for="ch" forName="accent_3" refType="w" fact="0.0526"/>
              <dgm:constr type="h" for="ch" forName="accent_3" refType="h" fact="0.1266"/>
            </dgm:constrLst>
          </dgm:else>
        </dgm:choose>
      </dgm:if>
      <dgm:if name="Name14" axis="ch" ptType="node" func="cnt" op="equ" val="4">
        <dgm:alg type="composite">
          <dgm:param type="ar" val="1.6704"/>
        </dgm:alg>
        <dgm:choose name="Name15">
          <dgm:if name="Name16" func="var" arg="dir" op="equ" val="norm">
            <dgm:constrLst>
              <dgm:constr type="primFontSz" for="des" ptType="node" op="equ" val="65"/>
              <dgm:constr type="l" for="ch" forName="image_accent_4" refType="w" fact="0.4626"/>
              <dgm:constr type="t" for="ch" forName="image_accent_4" refType="h" fact="0.1415"/>
              <dgm:constr type="w" for="ch" forName="image_accent_4" refType="w" fact="0.1126"/>
              <dgm:constr type="h" for="ch" forName="image_accent_4" refType="h" fact="0.1881"/>
              <dgm:constr type="l" for="ch" forName="image_4" refType="w" fact="0.4692"/>
              <dgm:constr type="t" for="ch" forName="image_4" refType="h" fact="0.1526"/>
              <dgm:constr type="w" for="ch" forName="image_4" refType="w" fact="0.0994"/>
              <dgm:constr type="h" for="ch" forName="image_4" refType="h" fact="0.166"/>
              <dgm:constr type="l" for="ch" forName="image_accent_2" refType="w" fact="0.4936"/>
              <dgm:constr type="t" for="ch" forName="image_accent_2" refType="h" fact="0.6756"/>
              <dgm:constr type="w" for="ch" forName="image_accent_2" refType="w" fact="0.1253"/>
              <dgm:constr type="h" for="ch" forName="image_accent_2" refType="h" fact="0.2092"/>
              <dgm:constr type="l" for="ch" forName="image_2" refType="w" fact="0.501"/>
              <dgm:constr type="t" for="ch" forName="image_2" refType="h" fact="0.6879"/>
              <dgm:constr type="w" for="ch" forName="image_2" refType="w" fact="0.1105"/>
              <dgm:constr type="h" for="ch" forName="image_2" refType="h" fact="0.1846"/>
              <dgm:constr type="l" for="ch" forName="image_accent_3" refType="w" fact="0.4446"/>
              <dgm:constr type="t" for="ch" forName="image_accent_3" refType="h" fact="0.3802"/>
              <dgm:constr type="w" for="ch" forName="image_accent_3" refType="w" fact="0.1606"/>
              <dgm:constr type="h" for="ch" forName="image_accent_3" refType="h" fact="0.2683"/>
              <dgm:constr type="l" for="ch" forName="image_3" refType="w" fact="0.4531"/>
              <dgm:constr type="t" for="ch" forName="image_3" refType="h" fact="0.3944"/>
              <dgm:constr type="w" for="ch" forName="image_3" refType="w" fact="0.1437"/>
              <dgm:constr type="h" for="ch" forName="image_3" refType="h" fact="0.24"/>
              <dgm:constr type="l" for="ch" forName="image_accent_1" refType="w" fact="0.2368"/>
              <dgm:constr type="t" for="ch" forName="image_accent_1" refType="h" fact="0.6"/>
              <dgm:constr type="w" for="ch" forName="image_accent_1" refType="w" fact="0.2394"/>
              <dgm:constr type="h" for="ch" forName="image_accent_1" refType="h" fact="0.4"/>
              <dgm:constr type="l" for="ch" forName="image_1" refType="w" fact="0.246"/>
              <dgm:constr type="t" for="ch" forName="image_1" refType="h" fact="0.6154"/>
              <dgm:constr type="w" for="ch" forName="image_1" refType="w" fact="0.2211"/>
              <dgm:constr type="h" for="ch" forName="image_1" refType="h" fact="0.3692"/>
              <dgm:constr type="l" for="ch" forName="parent_text_1" refType="w" fact="0"/>
              <dgm:constr type="t" for="ch" forName="parent_text_1" refType="h" fact="0.3944"/>
              <dgm:constr type="w" for="ch" forName="parent_text_1" refType="w" fact="0.3553"/>
              <dgm:constr type="h" for="ch" forName="parent_text_1" refType="h" fact="0.1931"/>
              <dgm:constr type="l" for="ch" forName="accent_1" refType="w" fact="0.3895"/>
              <dgm:constr type="t" for="ch" forName="accent_1" refType="h" fact="0.3055"/>
              <dgm:constr type="w" for="ch" forName="accent_1" refType="w" fact="0.0711"/>
              <dgm:constr type="h" for="ch" forName="accent_1" refType="h" fact="0.1187"/>
              <dgm:constr type="l" for="ch" forName="parent_text_3" refType="w" fact="0.6316"/>
              <dgm:constr type="t" for="ch" forName="parent_text_3" refType="h" fact="0.3944"/>
              <dgm:constr type="w" for="ch" forName="parent_text_3" refType="w" fact="0.3553"/>
              <dgm:constr type="h" for="ch" forName="parent_text_3" refType="h" fact="0.24"/>
              <dgm:constr type="l" for="ch" forName="parent_text_2" refType="w" fact="0.6447"/>
              <dgm:constr type="t" for="ch" forName="parent_text_2" refType="h" fact="0.6879"/>
              <dgm:constr type="w" for="ch" forName="parent_text_2" refType="w" fact="0.3553"/>
              <dgm:constr type="h" for="ch" forName="parent_text_2" refType="h" fact="0.1846"/>
              <dgm:constr type="l" for="ch" forName="accent_2" refType="w" fact="0.5347"/>
              <dgm:constr type="t" for="ch" forName="accent_2" refType="h" fact="0.044"/>
              <dgm:constr type="w" for="ch" forName="accent_2" refType="w" fact="0.0526"/>
              <dgm:constr type="h" for="ch" forName="accent_2" refType="h" fact="0.0879"/>
              <dgm:constr type="l" for="ch" forName="accent_3" refType="w" fact="0.6005"/>
              <dgm:constr type="t" for="ch" forName="accent_3" refType="h" fact="0"/>
              <dgm:constr type="w" for="ch" forName="accent_3" refType="w" fact="0.0263"/>
              <dgm:constr type="h" for="ch" forName="accent_3" refType="h" fact="0.044"/>
              <dgm:constr type="l" for="ch" forName="parent_text_4" refType="w" fact="0.6005"/>
              <dgm:constr type="t" for="ch" forName="parent_text_4" refType="h" fact="0.1526"/>
              <dgm:constr type="w" for="ch" forName="parent_text_4" refType="w" fact="0.3553"/>
              <dgm:constr type="h" for="ch" forName="parent_text_4" refType="h" fact="0.166"/>
              <dgm:constr type="l" for="ch" forName="accent_4" refType="w" fact="0.6268"/>
              <dgm:constr type="t" for="ch" forName="accent_4" refType="h" fact="0.8791"/>
              <dgm:constr type="w" for="ch" forName="accent_4" refType="w" fact="0.0395"/>
              <dgm:constr type="h" for="ch" forName="accent_4" refType="h" fact="0.0659"/>
            </dgm:constrLst>
          </dgm:if>
          <dgm:else name="Name17">
            <dgm:constrLst>
              <dgm:constr type="primFontSz" for="des" ptType="node" op="equ" val="65"/>
              <dgm:constr type="l" for="ch" forName="image_accent_4" refType="w" fact="0.4248"/>
              <dgm:constr type="t" for="ch" forName="image_accent_4" refType="h" fact="0.1415"/>
              <dgm:constr type="w" for="ch" forName="image_accent_4" refType="w" fact="0.1126"/>
              <dgm:constr type="h" for="ch" forName="image_accent_4" refType="h" fact="0.1881"/>
              <dgm:constr type="l" for="ch" forName="image_4" refType="w" fact="0.4314"/>
              <dgm:constr type="t" for="ch" forName="image_4" refType="h" fact="0.1526"/>
              <dgm:constr type="w" for="ch" forName="image_4" refType="w" fact="0.0994"/>
              <dgm:constr type="h" for="ch" forName="image_4" refType="h" fact="0.166"/>
              <dgm:constr type="l" for="ch" forName="image_accent_2" refType="w" fact="0.3811"/>
              <dgm:constr type="t" for="ch" forName="image_accent_2" refType="h" fact="0.6756"/>
              <dgm:constr type="w" for="ch" forName="image_accent_2" refType="w" fact="0.1253"/>
              <dgm:constr type="h" for="ch" forName="image_accent_2" refType="h" fact="0.2092"/>
              <dgm:constr type="l" for="ch" forName="image_2" refType="w" fact="0.3885"/>
              <dgm:constr type="t" for="ch" forName="image_2" refType="h" fact="0.6879"/>
              <dgm:constr type="w" for="ch" forName="image_2" refType="w" fact="0.1105"/>
              <dgm:constr type="h" for="ch" forName="image_2" refType="h" fact="0.1846"/>
              <dgm:constr type="l" for="ch" forName="image_accent_3" refType="w" fact="0.3947"/>
              <dgm:constr type="t" for="ch" forName="image_accent_3" refType="h" fact="0.3802"/>
              <dgm:constr type="w" for="ch" forName="image_accent_3" refType="w" fact="0.1606"/>
              <dgm:constr type="h" for="ch" forName="image_accent_3" refType="h" fact="0.2683"/>
              <dgm:constr type="l" for="ch" forName="image_3" refType="w" fact="0.4032"/>
              <dgm:constr type="t" for="ch" forName="image_3" refType="h" fact="0.3944"/>
              <dgm:constr type="w" for="ch" forName="image_3" refType="w" fact="0.1437"/>
              <dgm:constr type="h" for="ch" forName="image_3" refType="h" fact="0.24"/>
              <dgm:constr type="l" for="ch" forName="image_accent_1" refType="w" fact="0.5237"/>
              <dgm:constr type="t" for="ch" forName="image_accent_1" refType="h" fact="0.6"/>
              <dgm:constr type="w" for="ch" forName="image_accent_1" refType="w" fact="0.2394"/>
              <dgm:constr type="h" for="ch" forName="image_accent_1" refType="h" fact="0.4"/>
              <dgm:constr type="l" for="ch" forName="image_1" refType="w" fact="0.5329"/>
              <dgm:constr type="t" for="ch" forName="image_1" refType="h" fact="0.6154"/>
              <dgm:constr type="w" for="ch" forName="image_1" refType="w" fact="0.2211"/>
              <dgm:constr type="h" for="ch" forName="image_1" refType="h" fact="0.3692"/>
              <dgm:constr type="l" for="ch" forName="parent_text_1" refType="w" fact="0.6447"/>
              <dgm:constr type="t" for="ch" forName="parent_text_1" refType="h" fact="0.3944"/>
              <dgm:constr type="w" for="ch" forName="parent_text_1" refType="w" fact="0.3553"/>
              <dgm:constr type="h" for="ch" forName="parent_text_1" refType="h" fact="0.1931"/>
              <dgm:constr type="l" for="ch" forName="accent_1" refType="w" fact="0.5395"/>
              <dgm:constr type="t" for="ch" forName="accent_1" refType="h" fact="0.3055"/>
              <dgm:constr type="w" for="ch" forName="accent_1" refType="w" fact="0.0711"/>
              <dgm:constr type="h" for="ch" forName="accent_1" refType="h" fact="0.1187"/>
              <dgm:constr type="l" for="ch" forName="parent_text_3" refType="w" fact="0.0132"/>
              <dgm:constr type="t" for="ch" forName="parent_text_3" refType="h" fact="0.3944"/>
              <dgm:constr type="w" for="ch" forName="parent_text_3" refType="w" fact="0.3553"/>
              <dgm:constr type="h" for="ch" forName="parent_text_3" refType="h" fact="0.24"/>
              <dgm:constr type="l" for="ch" forName="parent_text_2" refType="w" fact="0"/>
              <dgm:constr type="t" for="ch" forName="parent_text_2" refType="h" fact="0.6879"/>
              <dgm:constr type="w" for="ch" forName="parent_text_2" refType="w" fact="0.3553"/>
              <dgm:constr type="h" for="ch" forName="parent_text_2" refType="h" fact="0.1846"/>
              <dgm:constr type="l" for="ch" forName="accent_2" refType="w" fact="0.4126"/>
              <dgm:constr type="t" for="ch" forName="accent_2" refType="h" fact="0.044"/>
              <dgm:constr type="w" for="ch" forName="accent_2" refType="w" fact="0.0526"/>
              <dgm:constr type="h" for="ch" forName="accent_2" refType="h" fact="0.0879"/>
              <dgm:constr type="l" for="ch" forName="accent_3" refType="w" fact="0.3732"/>
              <dgm:constr type="t" for="ch" forName="accent_3" refType="h" fact="0"/>
              <dgm:constr type="w" for="ch" forName="accent_3" refType="w" fact="0.0263"/>
              <dgm:constr type="h" for="ch" forName="accent_3" refType="h" fact="0.044"/>
              <dgm:constr type="l" for="ch" forName="parent_text_4" refType="w" fact="0.0442"/>
              <dgm:constr type="t" for="ch" forName="parent_text_4" refType="h" fact="0.1526"/>
              <dgm:constr type="w" for="ch" forName="parent_text_4" refType="w" fact="0.3553"/>
              <dgm:constr type="h" for="ch" forName="parent_text_4" refType="h" fact="0.166"/>
              <dgm:constr type="l" for="ch" forName="accent_4" refType="w" fact="0.3337"/>
              <dgm:constr type="t" for="ch" forName="accent_4" refType="h" fact="0.8791"/>
              <dgm:constr type="w" for="ch" forName="accent_4" refType="w" fact="0.0395"/>
              <dgm:constr type="h" for="ch" forName="accent_4" refType="h" fact="0.0659"/>
            </dgm:constrLst>
          </dgm:else>
        </dgm:choose>
      </dgm:if>
      <dgm:if name="Name18" axis="ch" ptType="node" func="cnt" op="equ" val="5">
        <dgm:alg type="composite">
          <dgm:param type="ar" val="1.5076"/>
        </dgm:alg>
        <dgm:choose name="Name19">
          <dgm:if name="Name20" func="var" arg="dir" op="equ" val="norm">
            <dgm:constrLst>
              <dgm:constr type="primFontSz" for="des" ptType="node" op="equ" val="65"/>
              <dgm:constr type="l" for="ch" forName="image_accent_5" refType="w" fact="0.5301"/>
              <dgm:constr type="t" for="ch" forName="image_accent_5" refType="h" fact="0.0862"/>
              <dgm:constr type="w" for="ch" forName="image_accent_5" refType="w" fact="0.1022"/>
              <dgm:constr type="h" for="ch" forName="image_accent_5" refType="h" fact="0.1541"/>
              <dgm:constr type="l" for="ch" forName="image_5" refType="w" fact="0.5361"/>
              <dgm:constr type="t" for="ch" forName="image_5" refType="h" fact="0.0953"/>
              <dgm:constr type="w" for="ch" forName="image_5" refType="w" fact="0.0902"/>
              <dgm:constr type="h" for="ch" forName="image_5" refType="h" fact="0.1359"/>
              <dgm:constr type="l" for="ch" forName="image_accent_4" refType="w" fact="0.4528"/>
              <dgm:constr type="t" for="ch" forName="image_accent_4" refType="h" fact="0.2416"/>
              <dgm:constr type="w" for="ch" forName="image_accent_4" refType="w" fact="0.1103"/>
              <dgm:constr type="h" for="ch" forName="image_accent_4" refType="h" fact="0.1662"/>
              <dgm:constr type="l" for="ch" forName="image_4" refType="w" fact="0.4593"/>
              <dgm:constr type="t" for="ch" forName="image_4" refType="h" fact="0.2513"/>
              <dgm:constr type="w" for="ch" forName="image_4" refType="w" fact="0.0973"/>
              <dgm:constr type="h" for="ch" forName="image_4" refType="h" fact="0.1467"/>
              <dgm:constr type="l" for="ch" forName="image_accent_2" refType="w" fact="0.4832"/>
              <dgm:constr type="t" for="ch" forName="image_accent_2" refType="h" fact="0.7134"/>
              <dgm:constr type="w" for="ch" forName="image_accent_2" refType="w" fact="0.1226"/>
              <dgm:constr type="h" for="ch" forName="image_accent_2" refType="h" fact="0.1849"/>
              <dgm:constr type="l" for="ch" forName="image_2" refType="w" fact="0.4904"/>
              <dgm:constr type="t" for="ch" forName="image_2" refType="h" fact="0.7243"/>
              <dgm:constr type="w" for="ch" forName="image_2" refType="w" fact="0.1082"/>
              <dgm:constr type="h" for="ch" forName="image_2" refType="h" fact="0.1631"/>
              <dgm:constr type="l" for="ch" forName="image_accent_3" refType="w" fact="0.4352"/>
              <dgm:constr type="t" for="ch" forName="image_accent_3" refType="h" fact="0.4525"/>
              <dgm:constr type="w" for="ch" forName="image_accent_3" refType="w" fact="0.1573"/>
              <dgm:constr type="h" for="ch" forName="image_accent_3" refType="h" fact="0.2371"/>
              <dgm:constr type="l" for="ch" forName="image_3" refType="w" fact="0.4435"/>
              <dgm:constr type="t" for="ch" forName="image_3" refType="h" fact="0.465"/>
              <dgm:constr type="w" for="ch" forName="image_3" refType="w" fact="0.1407"/>
              <dgm:constr type="h" for="ch" forName="image_3" refType="h" fact="0.212"/>
              <dgm:constr type="l" for="ch" forName="image_accent_1" refType="w" fact="0.2318"/>
              <dgm:constr type="t" for="ch" forName="image_accent_1" refType="h" fact="0.6466"/>
              <dgm:constr type="w" for="ch" forName="image_accent_1" refType="w" fact="0.2344"/>
              <dgm:constr type="h" for="ch" forName="image_accent_1" refType="h" fact="0.3534"/>
              <dgm:constr type="l" for="ch" forName="image_1" refType="w" fact="0.2408"/>
              <dgm:constr type="t" for="ch" forName="image_1" refType="h" fact="0.6602"/>
              <dgm:constr type="w" for="ch" forName="image_1" refType="w" fact="0.2164"/>
              <dgm:constr type="h" for="ch" forName="image_1" refType="h" fact="0.3262"/>
              <dgm:constr type="l" for="ch" forName="parent_text_1" refType="w" fact="0"/>
              <dgm:constr type="t" for="ch" forName="parent_text_1" refType="h" fact="0.465"/>
              <dgm:constr type="w" for="ch" forName="parent_text_1" refType="w" fact="0.3478"/>
              <dgm:constr type="h" for="ch" forName="parent_text_1" refType="h" fact="0.165"/>
              <dgm:constr type="l" for="ch" forName="accent_1" refType="w" fact="0.3813"/>
              <dgm:constr type="t" for="ch" forName="accent_1" refType="h" fact="0.3864"/>
              <dgm:constr type="w" for="ch" forName="accent_1" refType="w" fact="0.0696"/>
              <dgm:constr type="h" for="ch" forName="accent_1" refType="h" fact="0.1049"/>
              <dgm:constr type="l" for="ch" forName="parent_text_3" refType="w" fact="0.6182"/>
              <dgm:constr type="t" for="ch" forName="parent_text_3" refType="h" fact="0.465"/>
              <dgm:constr type="w" for="ch" forName="parent_text_3" refType="w" fact="0.3478"/>
              <dgm:constr type="h" for="ch" forName="parent_text_3" refType="h" fact="0.212"/>
              <dgm:constr type="l" for="ch" forName="parent_text_2" refType="w" fact="0.6311"/>
              <dgm:constr type="t" for="ch" forName="parent_text_2" refType="h" fact="0.7243"/>
              <dgm:constr type="w" for="ch" forName="parent_text_2" refType="w" fact="0.3478"/>
              <dgm:constr type="h" for="ch" forName="parent_text_2" refType="h" fact="0.1631"/>
              <dgm:constr type="l" for="ch" forName="parent_text_4" refType="w" fact="0.5878"/>
              <dgm:constr type="t" for="ch" forName="parent_text_4" refType="h" fact="0.2513"/>
              <dgm:constr type="w" for="ch" forName="parent_text_4" refType="w" fact="0.3478"/>
              <dgm:constr type="h" for="ch" forName="parent_text_4" refType="h" fact="0.1467"/>
              <dgm:constr type="l" for="ch" forName="accent_2" refType="w" fact="0.6265"/>
              <dgm:constr type="t" for="ch" forName="accent_2" refType="h" fact="0.0194"/>
              <dgm:constr type="w" for="ch" forName="accent_2" refType="w" fact="0.0515"/>
              <dgm:constr type="h" for="ch" forName="accent_2" refType="h" fact="0.0777"/>
              <dgm:constr type="l" for="ch" forName="accent_3" refType="w" fact="0.7038"/>
              <dgm:constr type="t" for="ch" forName="accent_3" refType="h" fact="0"/>
              <dgm:constr type="w" for="ch" forName="accent_3" refType="w" fact="0.0258"/>
              <dgm:constr type="h" for="ch" forName="accent_3" refType="h" fact="0.0388"/>
              <dgm:constr type="l" for="ch" forName="parent_text_5" refType="w" fact="0.6522"/>
              <dgm:constr type="t" for="ch" forName="parent_text_5" refType="h" fact="0.0953"/>
              <dgm:constr type="w" for="ch" forName="parent_text_5" refType="w" fact="0.3478"/>
              <dgm:constr type="h" for="ch" forName="parent_text_5" refType="h" fact="0.1359"/>
              <dgm:constr type="l" for="ch" forName="accent_4" refType="w" fact="0.6136"/>
              <dgm:constr type="t" for="ch" forName="accent_4" refType="h" fact="0.8932"/>
              <dgm:constr type="w" for="ch" forName="accent_4" refType="w" fact="0.0386"/>
              <dgm:constr type="h" for="ch" forName="accent_4" refType="h" fact="0.0583"/>
            </dgm:constrLst>
          </dgm:if>
          <dgm:else name="Name21">
            <dgm:constrLst>
              <dgm:constr type="primFontSz" for="des" ptType="node" op="equ" val="65"/>
              <dgm:constr type="l" for="ch" forName="image_accent_5" refType="w" fact="0.3677"/>
              <dgm:constr type="t" for="ch" forName="image_accent_5" refType="h" fact="0.0862"/>
              <dgm:constr type="w" for="ch" forName="image_accent_5" refType="w" fact="0.1022"/>
              <dgm:constr type="h" for="ch" forName="image_accent_5" refType="h" fact="0.1541"/>
              <dgm:constr type="l" for="ch" forName="image_5" refType="w" fact="0.3738"/>
              <dgm:constr type="t" for="ch" forName="image_5" refType="h" fact="0.0953"/>
              <dgm:constr type="w" for="ch" forName="image_5" refType="w" fact="0.0902"/>
              <dgm:constr type="h" for="ch" forName="image_5" refType="h" fact="0.1359"/>
              <dgm:constr type="l" for="ch" forName="image_accent_4" refType="w" fact="0.437"/>
              <dgm:constr type="t" for="ch" forName="image_accent_4" refType="h" fact="0.2416"/>
              <dgm:constr type="w" for="ch" forName="image_accent_4" refType="w" fact="0.1103"/>
              <dgm:constr type="h" for="ch" forName="image_accent_4" refType="h" fact="0.1662"/>
              <dgm:constr type="l" for="ch" forName="image_4" refType="w" fact="0.4434"/>
              <dgm:constr type="t" for="ch" forName="image_4" refType="h" fact="0.2513"/>
              <dgm:constr type="w" for="ch" forName="image_4" refType="w" fact="0.0973"/>
              <dgm:constr type="h" for="ch" forName="image_4" refType="h" fact="0.1467"/>
              <dgm:constr type="l" for="ch" forName="image_accent_2" refType="w" fact="0.3942"/>
              <dgm:constr type="t" for="ch" forName="image_accent_2" refType="h" fact="0.7134"/>
              <dgm:constr type="w" for="ch" forName="image_accent_2" refType="w" fact="0.1226"/>
              <dgm:constr type="h" for="ch" forName="image_accent_2" refType="h" fact="0.1849"/>
              <dgm:constr type="l" for="ch" forName="image_2" refType="w" fact="0.4014"/>
              <dgm:constr type="t" for="ch" forName="image_2" refType="h" fact="0.7243"/>
              <dgm:constr type="w" for="ch" forName="image_2" refType="w" fact="0.1082"/>
              <dgm:constr type="h" for="ch" forName="image_2" refType="h" fact="0.1631"/>
              <dgm:constr type="l" for="ch" forName="image_accent_3" refType="w" fact="0.4075"/>
              <dgm:constr type="t" for="ch" forName="image_accent_3" refType="h" fact="0.4525"/>
              <dgm:constr type="w" for="ch" forName="image_accent_3" refType="w" fact="0.1573"/>
              <dgm:constr type="h" for="ch" forName="image_accent_3" refType="h" fact="0.2371"/>
              <dgm:constr type="l" for="ch" forName="image_3" refType="w" fact="0.4158"/>
              <dgm:constr type="t" for="ch" forName="image_3" refType="h" fact="0.465"/>
              <dgm:constr type="w" for="ch" forName="image_3" refType="w" fact="0.1407"/>
              <dgm:constr type="h" for="ch" forName="image_3" refType="h" fact="0.212"/>
              <dgm:constr type="l" for="ch" forName="image_accent_1" refType="w" fact="0.5338"/>
              <dgm:constr type="t" for="ch" forName="image_accent_1" refType="h" fact="0.6466"/>
              <dgm:constr type="w" for="ch" forName="image_accent_1" refType="w" fact="0.2344"/>
              <dgm:constr type="h" for="ch" forName="image_accent_1" refType="h" fact="0.3534"/>
              <dgm:constr type="l" for="ch" forName="image_1" refType="w" fact="0.5428"/>
              <dgm:constr type="t" for="ch" forName="image_1" refType="h" fact="0.6602"/>
              <dgm:constr type="w" for="ch" forName="image_1" refType="w" fact="0.2164"/>
              <dgm:constr type="h" for="ch" forName="image_1" refType="h" fact="0.3262"/>
              <dgm:constr type="l" for="ch" forName="parent_text_1" refType="w" fact="0.6522"/>
              <dgm:constr type="t" for="ch" forName="parent_text_1" refType="h" fact="0.465"/>
              <dgm:constr type="w" for="ch" forName="parent_text_1" refType="w" fact="0.3478"/>
              <dgm:constr type="h" for="ch" forName="parent_text_1" refType="h" fact="0.165"/>
              <dgm:constr type="l" for="ch" forName="accent_1" refType="w" fact="0.5492"/>
              <dgm:constr type="t" for="ch" forName="accent_1" refType="h" fact="0.3864"/>
              <dgm:constr type="w" for="ch" forName="accent_1" refType="w" fact="0.0696"/>
              <dgm:constr type="h" for="ch" forName="accent_1" refType="h" fact="0.1049"/>
              <dgm:constr type="l" for="ch" forName="parent_text_3" refType="w" fact="0.034"/>
              <dgm:constr type="t" for="ch" forName="parent_text_3" refType="h" fact="0.465"/>
              <dgm:constr type="w" for="ch" forName="parent_text_3" refType="w" fact="0.3478"/>
              <dgm:constr type="h" for="ch" forName="parent_text_3" refType="h" fact="0.212"/>
              <dgm:constr type="l" for="ch" forName="parent_text_2" refType="w" fact="0.0211"/>
              <dgm:constr type="t" for="ch" forName="parent_text_2" refType="h" fact="0.7243"/>
              <dgm:constr type="w" for="ch" forName="parent_text_2" refType="w" fact="0.3478"/>
              <dgm:constr type="h" for="ch" forName="parent_text_2" refType="h" fact="0.1631"/>
              <dgm:constr type="l" for="ch" forName="parent_text_4" refType="w" fact="0.0644"/>
              <dgm:constr type="t" for="ch" forName="parent_text_4" refType="h" fact="0.2513"/>
              <dgm:constr type="w" for="ch" forName="parent_text_4" refType="w" fact="0.3478"/>
              <dgm:constr type="h" for="ch" forName="parent_text_4" refType="h" fact="0.1467"/>
              <dgm:constr type="l" for="ch" forName="accent_2" refType="w" fact="0.322"/>
              <dgm:constr type="t" for="ch" forName="accent_2" refType="h" fact="0.0194"/>
              <dgm:constr type="w" for="ch" forName="accent_2" refType="w" fact="0.0515"/>
              <dgm:constr type="h" for="ch" forName="accent_2" refType="h" fact="0.0777"/>
              <dgm:constr type="l" for="ch" forName="accent_3" refType="w" fact="0.2705"/>
              <dgm:constr type="t" for="ch" forName="accent_3" refType="h" fact="0"/>
              <dgm:constr type="w" for="ch" forName="accent_3" refType="w" fact="0.0258"/>
              <dgm:constr type="h" for="ch" forName="accent_3" refType="h" fact="0.0388"/>
              <dgm:constr type="l" for="ch" forName="parent_text_5" refType="w" fact="0"/>
              <dgm:constr type="t" for="ch" forName="parent_text_5" refType="h" fact="0.0953"/>
              <dgm:constr type="w" for="ch" forName="parent_text_5" refType="w" fact="0.3478"/>
              <dgm:constr type="h" for="ch" forName="parent_text_5" refType="h" fact="0.1359"/>
              <dgm:constr type="l" for="ch" forName="accent_4" refType="w" fact="0.3478"/>
              <dgm:constr type="t" for="ch" forName="accent_4" refType="h" fact="0.8932"/>
              <dgm:constr type="w" for="ch" forName="accent_4" refType="w" fact="0.0386"/>
              <dgm:constr type="h" for="ch" forName="accent_4" refType="h" fact="0.0583"/>
            </dgm:constrLst>
          </dgm:else>
        </dgm:choose>
      </dgm:if>
      <dgm:if name="Name22" axis="ch" ptType="node" func="cnt" op="equ" val="6">
        <dgm:alg type="composite">
          <dgm:param type="ar" val="1.1351"/>
        </dgm:alg>
        <dgm:choose name="Name23">
          <dgm:if name="Name24" func="var" arg="dir" op="equ" val="norm">
            <dgm:constrLst>
              <dgm:constr type="primFontSz" for="des" ptType="node" op="equ" val="65"/>
              <dgm:constr type="l" for="ch" forName="image_accent_6" refType="w" fact="0.3864"/>
              <dgm:constr type="t" for="ch" forName="image_accent_6" refType="h" fact="0.7456"/>
              <dgm:constr type="w" for="ch" forName="image_accent_6" refType="w" fact="0.1757"/>
              <dgm:constr type="h" for="ch" forName="image_accent_6" refType="h" fact="0.1995"/>
              <dgm:constr type="l" for="ch" forName="image_6" refType="w" fact="0.3957"/>
              <dgm:constr type="t" for="ch" forName="image_6" refType="h" fact="0.7561"/>
              <dgm:constr type="w" for="ch" forName="image_6" refType="w" fact="0.1572"/>
              <dgm:constr type="h" for="ch" forName="image_6" refType="h" fact="0.1784"/>
              <dgm:constr type="l" for="ch" forName="image_accent_5" refType="w" fact="0.5301"/>
              <dgm:constr type="t" for="ch" forName="image_accent_5" refType="h" fact="0.0649"/>
              <dgm:constr type="w" for="ch" forName="image_accent_5" refType="w" fact="0.1022"/>
              <dgm:constr type="h" for="ch" forName="image_accent_5" refType="h" fact="0.116"/>
              <dgm:constr type="l" for="ch" forName="image_5" refType="w" fact="0.5361"/>
              <dgm:constr type="t" for="ch" forName="image_5" refType="h" fact="0.0717"/>
              <dgm:constr type="w" for="ch" forName="image_5" refType="w" fact="0.0902"/>
              <dgm:constr type="h" for="ch" forName="image_5" refType="h" fact="0.1023"/>
              <dgm:constr type="l" for="ch" forName="image_accent_4" refType="w" fact="0.4528"/>
              <dgm:constr type="t" for="ch" forName="image_accent_4" refType="h" fact="0.1819"/>
              <dgm:constr type="w" for="ch" forName="image_accent_4" refType="w" fact="0.1103"/>
              <dgm:constr type="h" for="ch" forName="image_accent_4" refType="h" fact="0.1251"/>
              <dgm:constr type="l" for="ch" forName="image_4" refType="w" fact="0.4593"/>
              <dgm:constr type="t" for="ch" forName="image_4" refType="h" fact="0.1892"/>
              <dgm:constr type="w" for="ch" forName="image_4" refType="w" fact="0.0973"/>
              <dgm:constr type="h" for="ch" forName="image_4" refType="h" fact="0.1104"/>
              <dgm:constr type="l" for="ch" forName="image_accent_2" refType="w" fact="0.4832"/>
              <dgm:constr type="t" for="ch" forName="image_accent_2" refType="h" fact="0.5371"/>
              <dgm:constr type="w" for="ch" forName="image_accent_2" refType="w" fact="0.1226"/>
              <dgm:constr type="h" for="ch" forName="image_accent_2" refType="h" fact="0.1392"/>
              <dgm:constr type="l" for="ch" forName="image_2" refType="w" fact="0.4904"/>
              <dgm:constr type="t" for="ch" forName="image_2" refType="h" fact="0.5453"/>
              <dgm:constr type="w" for="ch" forName="image_2" refType="w" fact="0.1082"/>
              <dgm:constr type="h" for="ch" forName="image_2" refType="h" fact="0.1228"/>
              <dgm:constr type="l" for="ch" forName="image_accent_3" refType="w" fact="0.4352"/>
              <dgm:constr type="t" for="ch" forName="image_accent_3" refType="h" fact="0.3407"/>
              <dgm:constr type="w" for="ch" forName="image_accent_3" refType="w" fact="0.1573"/>
              <dgm:constr type="h" for="ch" forName="image_accent_3" refType="h" fact="0.1785"/>
              <dgm:constr type="l" for="ch" forName="image_3" refType="w" fact="0.4435"/>
              <dgm:constr type="t" for="ch" forName="image_3" refType="h" fact="0.3501"/>
              <dgm:constr type="w" for="ch" forName="image_3" refType="w" fact="0.1407"/>
              <dgm:constr type="h" for="ch" forName="image_3" refType="h" fact="0.1596"/>
              <dgm:constr type="l" for="ch" forName="image_accent_1" refType="w" fact="0.2318"/>
              <dgm:constr type="t" for="ch" forName="image_accent_1" refType="h" fact="0.4869"/>
              <dgm:constr type="w" for="ch" forName="image_accent_1" refType="w" fact="0.2344"/>
              <dgm:constr type="h" for="ch" forName="image_accent_1" refType="h" fact="0.2661"/>
              <dgm:constr type="l" for="ch" forName="image_1" refType="w" fact="0.2401"/>
              <dgm:constr type="t" for="ch" forName="image_1" refType="h" fact="0.4971"/>
              <dgm:constr type="w" for="ch" forName="image_1" refType="w" fact="0.2164"/>
              <dgm:constr type="h" for="ch" forName="image_1" refType="h" fact="0.2456"/>
              <dgm:constr type="l" for="ch" forName="parent_text_1" refType="w" fact="0"/>
              <dgm:constr type="t" for="ch" forName="parent_text_1" refType="h" fact="0.3501"/>
              <dgm:constr type="w" for="ch" forName="parent_text_1" refType="w" fact="0.3478"/>
              <dgm:constr type="h" for="ch" forName="parent_text_1" refType="h" fact="0.125"/>
              <dgm:constr type="l" for="ch" forName="accent_1" refType="w" fact="0.3813"/>
              <dgm:constr type="t" for="ch" forName="accent_1" refType="h" fact="0.2909"/>
              <dgm:constr type="w" for="ch" forName="accent_1" refType="w" fact="0.0696"/>
              <dgm:constr type="h" for="ch" forName="accent_1" refType="h" fact="0.0789"/>
              <dgm:constr type="l" for="ch" forName="parent_text_2" refType="w" fact="0.6311"/>
              <dgm:constr type="t" for="ch" forName="parent_text_2" refType="h" fact="0.5453"/>
              <dgm:constr type="w" for="ch" forName="parent_text_2" refType="w" fact="0.3478"/>
              <dgm:constr type="h" for="ch" forName="parent_text_2" refType="h" fact="0.1228"/>
              <dgm:constr type="l" for="ch" forName="parent_text_4" refType="w" fact="0.5878"/>
              <dgm:constr type="t" for="ch" forName="parent_text_4" refType="h" fact="0.1892"/>
              <dgm:constr type="w" for="ch" forName="parent_text_4" refType="w" fact="0.3478"/>
              <dgm:constr type="h" for="ch" forName="parent_text_4" refType="h" fact="0.1104"/>
              <dgm:constr type="l" for="ch" forName="accent_2" refType="w" fact="0.6265"/>
              <dgm:constr type="t" for="ch" forName="accent_2" refType="h" fact="0.0146"/>
              <dgm:constr type="w" for="ch" forName="accent_2" refType="w" fact="0.0515"/>
              <dgm:constr type="h" for="ch" forName="accent_2" refType="h" fact="0.0585"/>
              <dgm:constr type="l" for="ch" forName="accent_3" refType="w" fact="0.7038"/>
              <dgm:constr type="t" for="ch" forName="accent_3" refType="h" fact="0"/>
              <dgm:constr type="w" for="ch" forName="accent_3" refType="w" fact="0.0258"/>
              <dgm:constr type="h" for="ch" forName="accent_3" refType="h" fact="0.0292"/>
              <dgm:constr type="l" for="ch" forName="parent_text_5" refType="w" fact="0.6522"/>
              <dgm:constr type="t" for="ch" forName="parent_text_5" refType="h" fact="0.0717"/>
              <dgm:constr type="w" for="ch" forName="parent_text_5" refType="w" fact="0.3478"/>
              <dgm:constr type="h" for="ch" forName="parent_text_5" refType="h" fact="0.1023"/>
              <dgm:constr type="l" for="ch" forName="parent_text_3" refType="w" fact="0.6182"/>
              <dgm:constr type="t" for="ch" forName="parent_text_3" refType="h" fact="0.3501"/>
              <dgm:constr type="w" for="ch" forName="parent_text_3" refType="w" fact="0.3478"/>
              <dgm:constr type="h" for="ch" forName="parent_text_3" refType="h" fact="0.1596"/>
              <dgm:constr type="l" for="ch" forName="accent_4" refType="w" fact="0.5538"/>
              <dgm:constr type="t" for="ch" forName="accent_4" refType="h" fact="0.9211"/>
              <dgm:constr type="w" for="ch" forName="accent_4" refType="w" fact="0.0696"/>
              <dgm:constr type="h" for="ch" forName="accent_4" refType="h" fact="0.0789"/>
              <dgm:constr type="l" for="ch" forName="parent_text_6" refType="w" fact="0.0195"/>
              <dgm:constr type="t" for="ch" forName="parent_text_6" refType="h" fact="0.7561"/>
              <dgm:constr type="w" for="ch" forName="parent_text_6" refType="w" fact="0.3478"/>
              <dgm:constr type="h" for="ch" forName="parent_text_6" refType="h" fact="0.1784"/>
              <dgm:constr type="l" for="ch" forName="accent_5" refType="w" fact="0.6182"/>
              <dgm:constr type="t" for="ch" forName="accent_5" refType="h" fact="0.6725"/>
              <dgm:constr type="w" for="ch" forName="accent_5" refType="w" fact="0.0386"/>
              <dgm:constr type="h" for="ch" forName="accent_5" refType="h" fact="0.0439"/>
            </dgm:constrLst>
          </dgm:if>
          <dgm:else name="Name25">
            <dgm:constrLst>
              <dgm:constr type="primFontSz" for="des" ptType="node" op="equ" val="65"/>
              <dgm:constr type="l" for="ch" forName="image_accent_6" refType="w" fact="0.4379"/>
              <dgm:constr type="t" for="ch" forName="image_accent_6" refType="h" fact="0.7456"/>
              <dgm:constr type="w" for="ch" forName="image_accent_6" refType="w" fact="0.1757"/>
              <dgm:constr type="h" for="ch" forName="image_accent_6" refType="h" fact="0.1995"/>
              <dgm:constr type="l" for="ch" forName="image_6" refType="w" fact="0.4471"/>
              <dgm:constr type="t" for="ch" forName="image_6" refType="h" fact="0.7561"/>
              <dgm:constr type="w" for="ch" forName="image_6" refType="w" fact="0.1572"/>
              <dgm:constr type="h" for="ch" forName="image_6" refType="h" fact="0.1784"/>
              <dgm:constr type="l" for="ch" forName="image_accent_5" refType="w" fact="0.3677"/>
              <dgm:constr type="t" for="ch" forName="image_accent_5" refType="h" fact="0.0649"/>
              <dgm:constr type="w" for="ch" forName="image_accent_5" refType="w" fact="0.1022"/>
              <dgm:constr type="h" for="ch" forName="image_accent_5" refType="h" fact="0.116"/>
              <dgm:constr type="l" for="ch" forName="image_5" refType="w" fact="0.3738"/>
              <dgm:constr type="t" for="ch" forName="image_5" refType="h" fact="0.0717"/>
              <dgm:constr type="w" for="ch" forName="image_5" refType="w" fact="0.0902"/>
              <dgm:constr type="h" for="ch" forName="image_5" refType="h" fact="0.1023"/>
              <dgm:constr type="l" for="ch" forName="image_accent_4" refType="w" fact="0.437"/>
              <dgm:constr type="t" for="ch" forName="image_accent_4" refType="h" fact="0.1819"/>
              <dgm:constr type="w" for="ch" forName="image_accent_4" refType="w" fact="0.1103"/>
              <dgm:constr type="h" for="ch" forName="image_accent_4" refType="h" fact="0.1251"/>
              <dgm:constr type="l" for="ch" forName="image_4" refType="w" fact="0.4434"/>
              <dgm:constr type="t" for="ch" forName="image_4" refType="h" fact="0.1892"/>
              <dgm:constr type="w" for="ch" forName="image_4" refType="w" fact="0.0973"/>
              <dgm:constr type="h" for="ch" forName="image_4" refType="h" fact="0.1104"/>
              <dgm:constr type="l" for="ch" forName="image_accent_2" refType="w" fact="0.3942"/>
              <dgm:constr type="t" for="ch" forName="image_accent_2" refType="h" fact="0.5371"/>
              <dgm:constr type="w" for="ch" forName="image_accent_2" refType="w" fact="0.1226"/>
              <dgm:constr type="h" for="ch" forName="image_accent_2" refType="h" fact="0.1392"/>
              <dgm:constr type="l" for="ch" forName="image_2" refType="w" fact="0.4014"/>
              <dgm:constr type="t" for="ch" forName="image_2" refType="h" fact="0.5453"/>
              <dgm:constr type="w" for="ch" forName="image_2" refType="w" fact="0.1082"/>
              <dgm:constr type="h" for="ch" forName="image_2" refType="h" fact="0.1228"/>
              <dgm:constr type="l" for="ch" forName="image_accent_3" refType="w" fact="0.4075"/>
              <dgm:constr type="t" for="ch" forName="image_accent_3" refType="h" fact="0.3407"/>
              <dgm:constr type="w" for="ch" forName="image_accent_3" refType="w" fact="0.1573"/>
              <dgm:constr type="h" for="ch" forName="image_accent_3" refType="h" fact="0.1785"/>
              <dgm:constr type="l" for="ch" forName="image_3" refType="w" fact="0.4158"/>
              <dgm:constr type="t" for="ch" forName="image_3" refType="h" fact="0.3501"/>
              <dgm:constr type="w" for="ch" forName="image_3" refType="w" fact="0.1407"/>
              <dgm:constr type="h" for="ch" forName="image_3" refType="h" fact="0.1596"/>
              <dgm:constr type="l" for="ch" forName="image_accent_1" refType="w" fact="0.5338"/>
              <dgm:constr type="t" for="ch" forName="image_accent_1" refType="h" fact="0.4869"/>
              <dgm:constr type="w" for="ch" forName="image_accent_1" refType="w" fact="0.2344"/>
              <dgm:constr type="h" for="ch" forName="image_accent_1" refType="h" fact="0.2661"/>
              <dgm:constr type="l" for="ch" forName="image_1" refType="w" fact="0.5435"/>
              <dgm:constr type="t" for="ch" forName="image_1" refType="h" fact="0.4971"/>
              <dgm:constr type="w" for="ch" forName="image_1" refType="w" fact="0.2164"/>
              <dgm:constr type="h" for="ch" forName="image_1" refType="h" fact="0.2456"/>
              <dgm:constr type="l" for="ch" forName="parent_text_1" refType="w" fact="0.6522"/>
              <dgm:constr type="t" for="ch" forName="parent_text_1" refType="h" fact="0.3501"/>
              <dgm:constr type="w" for="ch" forName="parent_text_1" refType="w" fact="0.3478"/>
              <dgm:constr type="h" for="ch" forName="parent_text_1" refType="h" fact="0.125"/>
              <dgm:constr type="l" for="ch" forName="accent_1" refType="w" fact="0.5492"/>
              <dgm:constr type="t" for="ch" forName="accent_1" refType="h" fact="0.2909"/>
              <dgm:constr type="w" for="ch" forName="accent_1" refType="w" fact="0.0696"/>
              <dgm:constr type="h" for="ch" forName="accent_1" refType="h" fact="0.0789"/>
              <dgm:constr type="l" for="ch" forName="parent_text_2" refType="w" fact="0.0211"/>
              <dgm:constr type="t" for="ch" forName="parent_text_2" refType="h" fact="0.5453"/>
              <dgm:constr type="w" for="ch" forName="parent_text_2" refType="w" fact="0.3478"/>
              <dgm:constr type="h" for="ch" forName="parent_text_2" refType="h" fact="0.1228"/>
              <dgm:constr type="l" for="ch" forName="parent_text_4" refType="w" fact="0.0644"/>
              <dgm:constr type="t" for="ch" forName="parent_text_4" refType="h" fact="0.1892"/>
              <dgm:constr type="w" for="ch" forName="parent_text_4" refType="w" fact="0.3478"/>
              <dgm:constr type="h" for="ch" forName="parent_text_4" refType="h" fact="0.1104"/>
              <dgm:constr type="l" for="ch" forName="accent_2" refType="w" fact="0.322"/>
              <dgm:constr type="t" for="ch" forName="accent_2" refType="h" fact="0.0146"/>
              <dgm:constr type="w" for="ch" forName="accent_2" refType="w" fact="0.0515"/>
              <dgm:constr type="h" for="ch" forName="accent_2" refType="h" fact="0.0585"/>
              <dgm:constr type="l" for="ch" forName="accent_3" refType="w" fact="0.2705"/>
              <dgm:constr type="t" for="ch" forName="accent_3" refType="h" fact="0"/>
              <dgm:constr type="w" for="ch" forName="accent_3" refType="w" fact="0.0258"/>
              <dgm:constr type="h" for="ch" forName="accent_3" refType="h" fact="0.0292"/>
              <dgm:constr type="l" for="ch" forName="parent_text_5" refType="w" fact="0"/>
              <dgm:constr type="t" for="ch" forName="parent_text_5" refType="h" fact="0.0717"/>
              <dgm:constr type="w" for="ch" forName="parent_text_5" refType="w" fact="0.3478"/>
              <dgm:constr type="h" for="ch" forName="parent_text_5" refType="h" fact="0.1023"/>
              <dgm:constr type="l" for="ch" forName="parent_text_3" refType="w" fact="0.034"/>
              <dgm:constr type="t" for="ch" forName="parent_text_3" refType="h" fact="0.3501"/>
              <dgm:constr type="w" for="ch" forName="parent_text_3" refType="w" fact="0.3478"/>
              <dgm:constr type="h" for="ch" forName="parent_text_3" refType="h" fact="0.1596"/>
              <dgm:constr type="l" for="ch" forName="accent_4" refType="w" fact="0.3766"/>
              <dgm:constr type="t" for="ch" forName="accent_4" refType="h" fact="0.9211"/>
              <dgm:constr type="w" for="ch" forName="accent_4" refType="w" fact="0.0696"/>
              <dgm:constr type="h" for="ch" forName="accent_4" refType="h" fact="0.0789"/>
              <dgm:constr type="l" for="ch" forName="parent_text_6" refType="w" fact="0.6328"/>
              <dgm:constr type="t" for="ch" forName="parent_text_6" refType="h" fact="0.7561"/>
              <dgm:constr type="w" for="ch" forName="parent_text_6" refType="w" fact="0.3478"/>
              <dgm:constr type="h" for="ch" forName="parent_text_6" refType="h" fact="0.1784"/>
              <dgm:constr type="l" for="ch" forName="accent_5" refType="w" fact="0.3431"/>
              <dgm:constr type="t" for="ch" forName="accent_5" refType="h" fact="0.6725"/>
              <dgm:constr type="w" for="ch" forName="accent_5" refType="w" fact="0.0386"/>
              <dgm:constr type="h" for="ch" forName="accent_5" refType="h" fact="0.0439"/>
            </dgm:constrLst>
          </dgm:else>
        </dgm:choose>
      </dgm:if>
      <dgm:if name="Name26" axis="ch" ptType="node" func="cnt" op="equ" val="7">
        <dgm:alg type="composite">
          <dgm:param type="ar" val="1.0352"/>
        </dgm:alg>
        <dgm:choose name="Name27">
          <dgm:if name="Name28" func="var" arg="dir" op="equ" val="norm">
            <dgm:constrLst>
              <dgm:constr type="primFontSz" for="des" ptType="node" op="equ" val="65"/>
              <dgm:constr type="l" for="ch" forName="accent_1" refType="w" fact="0.7553"/>
              <dgm:constr type="t" for="ch" forName="accent_1" refType="h" fact="0.96"/>
              <dgm:constr type="w" for="ch" forName="accent_1" refType="w" fact="0.0386"/>
              <dgm:constr type="h" for="ch" forName="accent_1" refType="h" fact="0.04"/>
              <dgm:constr type="l" for="ch" forName="image_accent_2" refType="w" fact="0.4832"/>
              <dgm:constr type="t" for="ch" forName="image_accent_2" refType="h" fact="0.4899"/>
              <dgm:constr type="w" for="ch" forName="image_accent_2" refType="w" fact="0.1226"/>
              <dgm:constr type="h" for="ch" forName="image_accent_2" refType="h" fact="0.1269"/>
              <dgm:constr type="l" for="ch" forName="image_2" refType="w" fact="0.4904"/>
              <dgm:constr type="t" for="ch" forName="image_2" refType="h" fact="0.4973"/>
              <dgm:constr type="w" for="ch" forName="image_2" refType="w" fact="0.1082"/>
              <dgm:constr type="h" for="ch" forName="image_2" refType="h" fact="0.112"/>
              <dgm:constr type="l" for="ch" forName="image_accent_3" refType="w" fact="0.4352"/>
              <dgm:constr type="t" for="ch" forName="image_accent_3" refType="h" fact="0.3107"/>
              <dgm:constr type="w" for="ch" forName="image_accent_3" refType="w" fact="0.1573"/>
              <dgm:constr type="h" for="ch" forName="image_accent_3" refType="h" fact="0.1628"/>
              <dgm:constr type="l" for="ch" forName="image_3" refType="w" fact="0.4435"/>
              <dgm:constr type="t" for="ch" forName="image_3" refType="h" fact="0.3193"/>
              <dgm:constr type="w" for="ch" forName="image_3" refType="w" fact="0.1407"/>
              <dgm:constr type="h" for="ch" forName="image_3" refType="h" fact="0.1456"/>
              <dgm:constr type="l" for="ch" forName="image_accent_4" refType="w" fact="0.4528"/>
              <dgm:constr type="t" for="ch" forName="image_accent_4" refType="h" fact="0.1659"/>
              <dgm:constr type="w" for="ch" forName="image_accent_4" refType="w" fact="0.1103"/>
              <dgm:constr type="h" for="ch" forName="image_accent_4" refType="h" fact="0.1141"/>
              <dgm:constr type="l" for="ch" forName="image_4" refType="w" fact="0.4593"/>
              <dgm:constr type="t" for="ch" forName="image_4" refType="h" fact="0.1726"/>
              <dgm:constr type="w" for="ch" forName="image_4" refType="w" fact="0.0973"/>
              <dgm:constr type="h" for="ch" forName="image_4" refType="h" fact="0.1007"/>
              <dgm:constr type="l" for="ch" forName="image_accent_5" refType="w" fact="0.5301"/>
              <dgm:constr type="t" for="ch" forName="image_accent_5" refType="h" fact="0.0592"/>
              <dgm:constr type="w" for="ch" forName="image_accent_5" refType="w" fact="0.1022"/>
              <dgm:constr type="h" for="ch" forName="image_accent_5" refType="h" fact="0.1058"/>
              <dgm:constr type="l" for="ch" forName="image_5" refType="w" fact="0.5361"/>
              <dgm:constr type="t" for="ch" forName="image_5" refType="h" fact="0.0654"/>
              <dgm:constr type="w" for="ch" forName="image_5" refType="w" fact="0.0902"/>
              <dgm:constr type="h" for="ch" forName="image_5" refType="h" fact="0.0933"/>
              <dgm:constr type="l" for="ch" forName="image_accent_6" refType="w" fact="0.3864"/>
              <dgm:constr type="t" for="ch" forName="image_accent_6" refType="h" fact="0.68"/>
              <dgm:constr type="w" for="ch" forName="image_accent_6" refType="w" fact="0.1757"/>
              <dgm:constr type="h" for="ch" forName="image_accent_6" refType="h" fact="0.1819"/>
              <dgm:constr type="l" for="ch" forName="image_6" refType="w" fact="0.3957"/>
              <dgm:constr type="t" for="ch" forName="image_6" refType="h" fact="0.6896"/>
              <dgm:constr type="w" for="ch" forName="image_6" refType="w" fact="0.1572"/>
              <dgm:constr type="h" for="ch" forName="image_6" refType="h" fact="0.1627"/>
              <dgm:constr type="l" for="ch" forName="image_accent_7" refType="w" fact="0.5291"/>
              <dgm:constr type="t" for="ch" forName="image_accent_7" refType="h" fact="0.8325"/>
              <dgm:constr type="w" for="ch" forName="image_accent_7" refType="w" fact="0.1103"/>
              <dgm:constr type="h" for="ch" forName="image_accent_7" refType="h" fact="0.1141"/>
              <dgm:constr type="l" for="ch" forName="image_7" refType="w" fact="0.5356"/>
              <dgm:constr type="t" for="ch" forName="image_7" refType="h" fact="0.8392"/>
              <dgm:constr type="w" for="ch" forName="image_7" refType="w" fact="0.0973"/>
              <dgm:constr type="h" for="ch" forName="image_7" refType="h" fact="0.1007"/>
              <dgm:constr type="l" for="ch" forName="image_accent_1" refType="w" fact="0.2318"/>
              <dgm:constr type="t" for="ch" forName="image_accent_1" refType="h" fact="0.444"/>
              <dgm:constr type="w" for="ch" forName="image_accent_1" refType="w" fact="0.2344"/>
              <dgm:constr type="h" for="ch" forName="image_accent_1" refType="h" fact="0.2426"/>
              <dgm:constr type="l" for="ch" forName="image_1" refType="w" fact="0.2408"/>
              <dgm:constr type="t" for="ch" forName="image_1" refType="h" fact="0.4533"/>
              <dgm:constr type="w" for="ch" forName="image_1" refType="w" fact="0.2164"/>
              <dgm:constr type="h" for="ch" forName="image_1" refType="h" fact="0.224"/>
              <dgm:constr type="l" for="ch" forName="parent_text_1" refType="w" fact="0"/>
              <dgm:constr type="t" for="ch" forName="parent_text_1" refType="h" fact="0.3193"/>
              <dgm:constr type="w" for="ch" forName="parent_text_1" refType="w" fact="0.3478"/>
              <dgm:constr type="h" for="ch" forName="parent_text_1" refType="h" fact="0.115"/>
              <dgm:constr type="l" for="ch" forName="accent_2" refType="w" fact="0.3813"/>
              <dgm:constr type="t" for="ch" forName="accent_2" refType="h" fact="0.2653"/>
              <dgm:constr type="w" for="ch" forName="accent_2" refType="w" fact="0.0696"/>
              <dgm:constr type="h" for="ch" forName="accent_2" refType="h" fact="0.072"/>
              <dgm:constr type="l" for="ch" forName="parent_text_2" refType="w" fact="0.6311"/>
              <dgm:constr type="t" for="ch" forName="parent_text_2" refType="h" fact="0.4973"/>
              <dgm:constr type="w" for="ch" forName="parent_text_2" refType="w" fact="0.3478"/>
              <dgm:constr type="h" for="ch" forName="parent_text_2" refType="h" fact="0.112"/>
              <dgm:constr type="l" for="ch" forName="parent_text_4" refType="w" fact="0.5878"/>
              <dgm:constr type="t" for="ch" forName="parent_text_4" refType="h" fact="0.1726"/>
              <dgm:constr type="w" for="ch" forName="parent_text_4" refType="w" fact="0.3478"/>
              <dgm:constr type="h" for="ch" forName="parent_text_4" refType="h" fact="0.1007"/>
              <dgm:constr type="l" for="ch" forName="accent_3" refType="w" fact="0.7038"/>
              <dgm:constr type="t" for="ch" forName="accent_3" refType="h" fact="0"/>
              <dgm:constr type="w" for="ch" forName="accent_3" refType="w" fact="0.0258"/>
              <dgm:constr type="h" for="ch" forName="accent_3" refType="h" fact="0.0267"/>
              <dgm:constr type="l" for="ch" forName="parent_text_5" refType="w" fact="0.6522"/>
              <dgm:constr type="t" for="ch" forName="parent_text_5" refType="h" fact="0.0654"/>
              <dgm:constr type="w" for="ch" forName="parent_text_5" refType="w" fact="0.3478"/>
              <dgm:constr type="h" for="ch" forName="parent_text_5" refType="h" fact="0.0933"/>
              <dgm:constr type="l" for="ch" forName="parent_text_3" refType="w" fact="0.6182"/>
              <dgm:constr type="t" for="ch" forName="parent_text_3" refType="h" fact="0.3193"/>
              <dgm:constr type="w" for="ch" forName="parent_text_3" refType="w" fact="0.3478"/>
              <dgm:constr type="h" for="ch" forName="parent_text_3" refType="h" fact="0.1456"/>
              <dgm:constr type="l" for="ch" forName="parent_text_6" refType="w" fact="0.02"/>
              <dgm:constr type="t" for="ch" forName="parent_text_6" refType="h" fact="0.6896"/>
              <dgm:constr type="w" for="ch" forName="parent_text_6" refType="w" fact="0.3478"/>
              <dgm:constr type="h" for="ch" forName="parent_text_6" refType="h" fact="0.1627"/>
              <dgm:constr type="l" for="ch" forName="accent_4" refType="w" fact="0.6265"/>
              <dgm:constr type="t" for="ch" forName="accent_4" refType="h" fact="0.0213"/>
              <dgm:constr type="w" for="ch" forName="accent_4" refType="w" fact="0.0515"/>
              <dgm:constr type="h" for="ch" forName="accent_4" refType="h" fact="0.0533"/>
              <dgm:constr type="l" for="ch" forName="accent_5" refType="w" fact="0.6522"/>
              <dgm:constr type="t" for="ch" forName="accent_5" refType="h" fact="0.92"/>
              <dgm:constr type="w" for="ch" forName="accent_5" refType="w" fact="0.0696"/>
              <dgm:constr type="h" for="ch" forName="accent_5" refType="h" fact="0.072"/>
              <dgm:constr type="l" for="ch" forName="parent_text_7" refType="w" fact="0.105"/>
              <dgm:constr type="t" for="ch" forName="parent_text_7" refType="h" fact="0.87"/>
              <dgm:constr type="w" for="ch" forName="parent_text_7" refType="w" fact="0.407"/>
              <dgm:constr type="h" for="ch" forName="parent_text_7" refType="h" fact="0.13"/>
              <dgm:constr type="l" for="ch" forName="accent_6" refType="w" fact="0.6136"/>
              <dgm:constr type="t" for="ch" forName="accent_6" refType="h" fact="0.6133"/>
              <dgm:constr type="w" for="ch" forName="accent_6" refType="w" fact="0.0386"/>
              <dgm:constr type="h" for="ch" forName="accent_6" refType="h" fact="0.04"/>
            </dgm:constrLst>
          </dgm:if>
          <dgm:else name="Name29">
            <dgm:constrLst>
              <dgm:constr type="primFontSz" for="des" ptType="node" op="equ" val="65"/>
              <dgm:constr type="l" for="ch" forName="accent_1" refType="w" fact="0.2061"/>
              <dgm:constr type="t" for="ch" forName="accent_1" refType="h" fact="0.96"/>
              <dgm:constr type="w" for="ch" forName="accent_1" refType="w" fact="0.0386"/>
              <dgm:constr type="h" for="ch" forName="accent_1" refType="h" fact="0.04"/>
              <dgm:constr type="l" for="ch" forName="image_accent_7" refType="w" fact="0.3606"/>
              <dgm:constr type="t" for="ch" forName="image_accent_7" refType="h" fact="0.8325"/>
              <dgm:constr type="w" for="ch" forName="image_accent_7" refType="w" fact="0.1103"/>
              <dgm:constr type="h" for="ch" forName="image_accent_7" refType="h" fact="0.1141"/>
              <dgm:constr type="l" for="ch" forName="image_7" refType="w" fact="0.3671"/>
              <dgm:constr type="t" for="ch" forName="image_7" refType="h" fact="0.8392"/>
              <dgm:constr type="w" for="ch" forName="image_7" refType="w" fact="0.0973"/>
              <dgm:constr type="h" for="ch" forName="image_7" refType="h" fact="0.1007"/>
              <dgm:constr type="l" for="ch" forName="image_accent_6" refType="w" fact="0.4379"/>
              <dgm:constr type="t" for="ch" forName="image_accent_6" refType="h" fact="0.68"/>
              <dgm:constr type="w" for="ch" forName="image_accent_6" refType="w" fact="0.1757"/>
              <dgm:constr type="h" for="ch" forName="image_accent_6" refType="h" fact="0.1819"/>
              <dgm:constr type="l" for="ch" forName="image_6" refType="w" fact="0.4471"/>
              <dgm:constr type="t" for="ch" forName="image_6" refType="h" fact="0.6896"/>
              <dgm:constr type="w" for="ch" forName="image_6" refType="w" fact="0.1572"/>
              <dgm:constr type="h" for="ch" forName="image_6" refType="h" fact="0.1627"/>
              <dgm:constr type="l" for="ch" forName="image_accent_5" refType="w" fact="0.3677"/>
              <dgm:constr type="t" for="ch" forName="image_accent_5" refType="h" fact="0.0592"/>
              <dgm:constr type="w" for="ch" forName="image_accent_5" refType="w" fact="0.1022"/>
              <dgm:constr type="h" for="ch" forName="image_accent_5" refType="h" fact="0.1058"/>
              <dgm:constr type="l" for="ch" forName="image_5" refType="w" fact="0.3738"/>
              <dgm:constr type="t" for="ch" forName="image_5" refType="h" fact="0.0654"/>
              <dgm:constr type="w" for="ch" forName="image_5" refType="w" fact="0.0902"/>
              <dgm:constr type="h" for="ch" forName="image_5" refType="h" fact="0.0933"/>
              <dgm:constr type="l" for="ch" forName="image_accent_4" refType="w" fact="0.437"/>
              <dgm:constr type="t" for="ch" forName="image_accent_4" refType="h" fact="0.1659"/>
              <dgm:constr type="w" for="ch" forName="image_accent_4" refType="w" fact="0.1103"/>
              <dgm:constr type="h" for="ch" forName="image_accent_4" refType="h" fact="0.1141"/>
              <dgm:constr type="l" for="ch" forName="image_4" refType="w" fact="0.4434"/>
              <dgm:constr type="t" for="ch" forName="image_4" refType="h" fact="0.1726"/>
              <dgm:constr type="w" for="ch" forName="image_4" refType="w" fact="0.0973"/>
              <dgm:constr type="h" for="ch" forName="image_4" refType="h" fact="0.1007"/>
              <dgm:constr type="l" for="ch" forName="image_accent_2" refType="w" fact="0.3942"/>
              <dgm:constr type="t" for="ch" forName="image_accent_2" refType="h" fact="0.4899"/>
              <dgm:constr type="w" for="ch" forName="image_accent_2" refType="w" fact="0.1226"/>
              <dgm:constr type="h" for="ch" forName="image_accent_2" refType="h" fact="0.1269"/>
              <dgm:constr type="l" for="ch" forName="image_2" refType="w" fact="0.4014"/>
              <dgm:constr type="t" for="ch" forName="image_2" refType="h" fact="0.4973"/>
              <dgm:constr type="w" for="ch" forName="image_2" refType="w" fact="0.1082"/>
              <dgm:constr type="h" for="ch" forName="image_2" refType="h" fact="0.112"/>
              <dgm:constr type="l" for="ch" forName="image_accent_3" refType="w" fact="0.4075"/>
              <dgm:constr type="t" for="ch" forName="image_accent_3" refType="h" fact="0.3107"/>
              <dgm:constr type="w" for="ch" forName="image_accent_3" refType="w" fact="0.1573"/>
              <dgm:constr type="h" for="ch" forName="image_accent_3" refType="h" fact="0.1628"/>
              <dgm:constr type="l" for="ch" forName="image_3" refType="w" fact="0.4158"/>
              <dgm:constr type="t" for="ch" forName="image_3" refType="h" fact="0.3193"/>
              <dgm:constr type="w" for="ch" forName="image_3" refType="w" fact="0.1407"/>
              <dgm:constr type="h" for="ch" forName="image_3" refType="h" fact="0.1456"/>
              <dgm:constr type="l" for="ch" forName="image_accent_1" refType="w" fact="0.5338"/>
              <dgm:constr type="t" for="ch" forName="image_accent_1" refType="h" fact="0.444"/>
              <dgm:constr type="w" for="ch" forName="image_accent_1" refType="w" fact="0.2344"/>
              <dgm:constr type="h" for="ch" forName="image_accent_1" refType="h" fact="0.2426"/>
              <dgm:constr type="l" for="ch" forName="image_1" refType="w" fact="0.5428"/>
              <dgm:constr type="t" for="ch" forName="image_1" refType="h" fact="0.4533"/>
              <dgm:constr type="w" for="ch" forName="image_1" refType="w" fact="0.2164"/>
              <dgm:constr type="h" for="ch" forName="image_1" refType="h" fact="0.224"/>
              <dgm:constr type="l" for="ch" forName="parent_text_1" refType="w" fact="0.6522"/>
              <dgm:constr type="t" for="ch" forName="parent_text_1" refType="h" fact="0.3193"/>
              <dgm:constr type="w" for="ch" forName="parent_text_1" refType="w" fact="0.3478"/>
              <dgm:constr type="h" for="ch" forName="parent_text_1" refType="h" fact="0.115"/>
              <dgm:constr type="l" for="ch" forName="accent_2" refType="w" fact="0.5492"/>
              <dgm:constr type="t" for="ch" forName="accent_2" refType="h" fact="0.2653"/>
              <dgm:constr type="w" for="ch" forName="accent_2" refType="w" fact="0.0696"/>
              <dgm:constr type="h" for="ch" forName="accent_2" refType="h" fact="0.072"/>
              <dgm:constr type="l" for="ch" forName="parent_text_2" refType="w" fact="0.0211"/>
              <dgm:constr type="t" for="ch" forName="parent_text_2" refType="h" fact="0.4973"/>
              <dgm:constr type="w" for="ch" forName="parent_text_2" refType="w" fact="0.3478"/>
              <dgm:constr type="h" for="ch" forName="parent_text_2" refType="h" fact="0.112"/>
              <dgm:constr type="l" for="ch" forName="parent_text_4" refType="w" fact="0.0644"/>
              <dgm:constr type="t" for="ch" forName="parent_text_4" refType="h" fact="0.1726"/>
              <dgm:constr type="w" for="ch" forName="parent_text_4" refType="w" fact="0.3478"/>
              <dgm:constr type="h" for="ch" forName="parent_text_4" refType="h" fact="0.1007"/>
              <dgm:constr type="l" for="ch" forName="accent_3" refType="w" fact="0.2705"/>
              <dgm:constr type="t" for="ch" forName="accent_3" refType="h" fact="0"/>
              <dgm:constr type="w" for="ch" forName="accent_3" refType="w" fact="0.0258"/>
              <dgm:constr type="h" for="ch" forName="accent_3" refType="h" fact="0.0267"/>
              <dgm:constr type="l" for="ch" forName="parent_text_5" refType="w" fact="0"/>
              <dgm:constr type="t" for="ch" forName="parent_text_5" refType="h" fact="0.0654"/>
              <dgm:constr type="w" for="ch" forName="parent_text_5" refType="w" fact="0.3478"/>
              <dgm:constr type="h" for="ch" forName="parent_text_5" refType="h" fact="0.0933"/>
              <dgm:constr type="l" for="ch" forName="parent_text_3" refType="w" fact="0.034"/>
              <dgm:constr type="t" for="ch" forName="parent_text_3" refType="h" fact="0.3193"/>
              <dgm:constr type="w" for="ch" forName="parent_text_3" refType="w" fact="0.3478"/>
              <dgm:constr type="h" for="ch" forName="parent_text_3" refType="h" fact="0.1456"/>
              <dgm:constr type="l" for="ch" forName="parent_text_6" refType="w" fact="0.63"/>
              <dgm:constr type="t" for="ch" forName="parent_text_6" refType="h" fact="0.6896"/>
              <dgm:constr type="w" for="ch" forName="parent_text_6" refType="w" fact="0.3478"/>
              <dgm:constr type="h" for="ch" forName="parent_text_6" refType="h" fact="0.1627"/>
              <dgm:constr type="l" for="ch" forName="accent_4" refType="w" fact="0.322"/>
              <dgm:constr type="t" for="ch" forName="accent_4" refType="h" fact="0.0213"/>
              <dgm:constr type="w" for="ch" forName="accent_4" refType="w" fact="0.0515"/>
              <dgm:constr type="h" for="ch" forName="accent_4" refType="h" fact="0.0533"/>
              <dgm:constr type="l" for="ch" forName="accent_5" refType="w" fact="0.2782"/>
              <dgm:constr type="t" for="ch" forName="accent_5" refType="h" fact="0.92"/>
              <dgm:constr type="w" for="ch" forName="accent_5" refType="w" fact="0.0696"/>
              <dgm:constr type="h" for="ch" forName="accent_5" refType="h" fact="0.072"/>
              <dgm:constr type="l" for="ch" forName="parent_text_7" refType="w" fact="0.485"/>
              <dgm:constr type="t" for="ch" forName="parent_text_7" refType="h" fact="0.87"/>
              <dgm:constr type="w" for="ch" forName="parent_text_7" refType="w" fact="0.347"/>
              <dgm:constr type="h" for="ch" forName="parent_text_7" refType="h" fact="0.13"/>
              <dgm:constr type="l" for="ch" forName="accent_6" refType="w" fact="0.3478"/>
              <dgm:constr type="t" for="ch" forName="accent_6" refType="h" fact="0.6133"/>
              <dgm:constr type="w" for="ch" forName="accent_6" refType="w" fact="0.0386"/>
              <dgm:constr type="h" for="ch" forName="accent_6" refType="h" fact="0.04"/>
            </dgm:constrLst>
          </dgm:else>
        </dgm:choose>
        <dgm:layoutNode name="accent_6" styleLbl="alignNode1">
          <dgm:alg type="sp"/>
          <dgm:shape xmlns:r="http://schemas.openxmlformats.org/officeDocument/2006/relationships" type="donut" r:blip="">
            <dgm:adjLst>
              <dgm:adj idx="1" val="0.0746"/>
            </dgm:adjLst>
          </dgm:shape>
          <dgm:presOf/>
        </dgm:layoutNode>
      </dgm:if>
      <dgm:else name="Name30">
        <dgm:alg type="composite">
          <dgm:param type="ar" val="0.9705"/>
        </dgm:alg>
        <dgm:choose name="Name31">
          <dgm:if name="Name32" func="var" arg="dir" op="equ" val="norm">
            <dgm:constrLst>
              <dgm:constr type="primFontSz" for="des" ptType="node" op="equ" val="65"/>
              <dgm:constr type="l" for="ch" forName="accent_1" refType="w" fact="0.7599"/>
              <dgm:constr type="t" for="ch" forName="accent_1" refType="h" fact="0.925"/>
              <dgm:constr type="w" for="ch" forName="accent_1" refType="w" fact="0.0386"/>
              <dgm:constr type="h" for="ch" forName="accent_1" refType="h" fact="0.0375"/>
              <dgm:constr type="l" for="ch" forName="accent_2" refType="w" fact="0.6182"/>
              <dgm:constr type="t" for="ch" forName="accent_2" refType="h" fact="0.575"/>
              <dgm:constr type="w" for="ch" forName="accent_2" refType="w" fact="0.0386"/>
              <dgm:constr type="h" for="ch" forName="accent_2" refType="h" fact="0.0375"/>
              <dgm:constr type="l" for="ch" forName="image_accent_8" refType="w" fact="0.6449"/>
              <dgm:constr type="t" for="ch" forName="image_accent_8" refType="h" fact="0.8508"/>
              <dgm:constr type="w" for="ch" forName="image_accent_8" refType="w" fact="0.1022"/>
              <dgm:constr type="h" for="ch" forName="image_accent_8" refType="h" fact="0.0992"/>
              <dgm:constr type="l" for="ch" forName="image_8" refType="w" fact="0.6538"/>
              <dgm:constr type="t" for="ch" forName="image_8" refType="h" fact="0.8595"/>
              <dgm:constr type="w" for="ch" forName="image_8" refType="w" fact="0.0844"/>
              <dgm:constr type="h" for="ch" forName="image_8" refType="h" fact="0.0819"/>
              <dgm:constr type="l" for="ch" forName="image_accent_7" refType="w" fact="0.5291"/>
              <dgm:constr type="t" for="ch" forName="image_accent_7" refType="h" fact="0.7805"/>
              <dgm:constr type="w" for="ch" forName="image_accent_7" refType="w" fact="0.1103"/>
              <dgm:constr type="h" for="ch" forName="image_accent_7" refType="h" fact="0.107"/>
              <dgm:constr type="l" for="ch" forName="image_7" refType="w" fact="0.5356"/>
              <dgm:constr type="t" for="ch" forName="image_7" refType="h" fact="0.7868"/>
              <dgm:constr type="w" for="ch" forName="image_7" refType="w" fact="0.0973"/>
              <dgm:constr type="h" for="ch" forName="image_7" refType="h" fact="0.0944"/>
              <dgm:constr type="l" for="ch" forName="image_accent_6" refType="w" fact="0.3864"/>
              <dgm:constr type="t" for="ch" forName="image_accent_6" refType="h" fact="0.6375"/>
              <dgm:constr type="w" for="ch" forName="image_accent_6" refType="w" fact="0.1757"/>
              <dgm:constr type="h" for="ch" forName="image_accent_6" refType="h" fact="0.1706"/>
              <dgm:constr type="l" for="ch" forName="image_6" refType="w" fact="0.3957"/>
              <dgm:constr type="t" for="ch" forName="image_6" refType="h" fact="0.6465"/>
              <dgm:constr type="w" for="ch" forName="image_6" refType="w" fact="0.1572"/>
              <dgm:constr type="h" for="ch" forName="image_6" refType="h" fact="0.1525"/>
              <dgm:constr type="l" for="ch" forName="image_accent_5" refType="w" fact="0.5301"/>
              <dgm:constr type="t" for="ch" forName="image_accent_5" refType="h" fact="0.0555"/>
              <dgm:constr type="w" for="ch" forName="image_accent_5" refType="w" fact="0.1022"/>
              <dgm:constr type="h" for="ch" forName="image_accent_5" refType="h" fact="0.0992"/>
              <dgm:constr type="l" for="ch" forName="image_5" refType="w" fact="0.5361"/>
              <dgm:constr type="t" for="ch" forName="image_5" refType="h" fact="0.0613"/>
              <dgm:constr type="w" for="ch" forName="image_5" refType="w" fact="0.0902"/>
              <dgm:constr type="h" for="ch" forName="image_5" refType="h" fact="0.0875"/>
              <dgm:constr type="l" for="ch" forName="image_accent_4" refType="w" fact="0.4528"/>
              <dgm:constr type="t" for="ch" forName="image_accent_4" refType="h" fact="0.1555"/>
              <dgm:constr type="w" for="ch" forName="image_accent_4" refType="w" fact="0.1103"/>
              <dgm:constr type="h" for="ch" forName="image_accent_4" refType="h" fact="0.107"/>
              <dgm:constr type="l" for="ch" forName="image_4" refType="w" fact="0.4593"/>
              <dgm:constr type="t" for="ch" forName="image_4" refType="h" fact="0.1618"/>
              <dgm:constr type="w" for="ch" forName="image_4" refType="w" fact="0.0973"/>
              <dgm:constr type="h" for="ch" forName="image_4" refType="h" fact="0.0944"/>
              <dgm:constr type="l" for="ch" forName="image_accent_2" refType="w" fact="0.4832"/>
              <dgm:constr type="t" for="ch" forName="image_accent_2" refType="h" fact="0.4593"/>
              <dgm:constr type="w" for="ch" forName="image_accent_2" refType="w" fact="0.1226"/>
              <dgm:constr type="h" for="ch" forName="image_accent_2" refType="h" fact="0.119"/>
              <dgm:constr type="l" for="ch" forName="image_2" refType="w" fact="0.4904"/>
              <dgm:constr type="t" for="ch" forName="image_2" refType="h" fact="0.4663"/>
              <dgm:constr type="w" for="ch" forName="image_2" refType="w" fact="0.1082"/>
              <dgm:constr type="h" for="ch" forName="image_2" refType="h" fact="0.105"/>
              <dgm:constr type="l" for="ch" forName="image_accent_3" refType="w" fact="0.4352"/>
              <dgm:constr type="t" for="ch" forName="image_accent_3" refType="h" fact="0.2913"/>
              <dgm:constr type="w" for="ch" forName="image_accent_3" refType="w" fact="0.1573"/>
              <dgm:constr type="h" for="ch" forName="image_accent_3" refType="h" fact="0.1526"/>
              <dgm:constr type="l" for="ch" forName="image_3" refType="w" fact="0.4435"/>
              <dgm:constr type="t" for="ch" forName="image_3" refType="h" fact="0.2993"/>
              <dgm:constr type="w" for="ch" forName="image_3" refType="w" fact="0.1407"/>
              <dgm:constr type="h" for="ch" forName="image_3" refType="h" fact="0.1365"/>
              <dgm:constr type="l" for="ch" forName="image_accent_1" refType="w" fact="0.2318"/>
              <dgm:constr type="t" for="ch" forName="image_accent_1" refType="h" fact="0.4163"/>
              <dgm:constr type="w" for="ch" forName="image_accent_1" refType="w" fact="0.2344"/>
              <dgm:constr type="h" for="ch" forName="image_accent_1" refType="h" fact="0.2275"/>
              <dgm:constr type="l" for="ch" forName="image_1" refType="w" fact="0.2408"/>
              <dgm:constr type="t" for="ch" forName="image_1" refType="h" fact="0.425"/>
              <dgm:constr type="w" for="ch" forName="image_1" refType="w" fact="0.2164"/>
              <dgm:constr type="h" for="ch" forName="image_1" refType="h" fact="0.21"/>
              <dgm:constr type="l" for="ch" forName="parent_text_1" refType="w" fact="0"/>
              <dgm:constr type="t" for="ch" forName="parent_text_1" refType="h" fact="0.2993"/>
              <dgm:constr type="w" for="ch" forName="parent_text_1" refType="w" fact="0.3478"/>
              <dgm:constr type="h" for="ch" forName="parent_text_1" refType="h" fact="0.11"/>
              <dgm:constr type="l" for="ch" forName="accent_3" refType="w" fact="0.3813"/>
              <dgm:constr type="t" for="ch" forName="accent_3" refType="h" fact="0.2488"/>
              <dgm:constr type="w" for="ch" forName="accent_3" refType="w" fact="0.0696"/>
              <dgm:constr type="h" for="ch" forName="accent_3" refType="h" fact="0.0675"/>
              <dgm:constr type="l" for="ch" forName="parent_text_2" refType="w" fact="0.6311"/>
              <dgm:constr type="t" for="ch" forName="parent_text_2" refType="h" fact="0.4663"/>
              <dgm:constr type="w" for="ch" forName="parent_text_2" refType="w" fact="0.3478"/>
              <dgm:constr type="h" for="ch" forName="parent_text_2" refType="h" fact="0.105"/>
              <dgm:constr type="l" for="ch" forName="parent_text_4" refType="w" fact="0.5878"/>
              <dgm:constr type="t" for="ch" forName="parent_text_4" refType="h" fact="0.1618"/>
              <dgm:constr type="w" for="ch" forName="parent_text_4" refType="w" fact="0.3478"/>
              <dgm:constr type="h" for="ch" forName="parent_text_4" refType="h" fact="0.0944"/>
              <dgm:constr type="l" for="ch" forName="accent_4" refType="w" fact="0.7038"/>
              <dgm:constr type="t" for="ch" forName="accent_4" refType="h" fact="0"/>
              <dgm:constr type="w" for="ch" forName="accent_4" refType="w" fact="0.0258"/>
              <dgm:constr type="h" for="ch" forName="accent_4" refType="h" fact="0.025"/>
              <dgm:constr type="l" for="ch" forName="parent_text_5" refType="w" fact="0.6522"/>
              <dgm:constr type="t" for="ch" forName="parent_text_5" refType="h" fact="0.0625"/>
              <dgm:constr type="w" for="ch" forName="parent_text_5" refType="w" fact="0.3478"/>
              <dgm:constr type="h" for="ch" forName="parent_text_5" refType="h" fact="0.0863"/>
              <dgm:constr type="l" for="ch" forName="parent_text_3" refType="w" fact="0.6182"/>
              <dgm:constr type="t" for="ch" forName="parent_text_3" refType="h" fact="0.2993"/>
              <dgm:constr type="w" for="ch" forName="parent_text_3" refType="w" fact="0.3478"/>
              <dgm:constr type="h" for="ch" forName="parent_text_3" refType="h" fact="0.1365"/>
              <dgm:constr type="l" for="ch" forName="parent_text_6" refType="w" fact="0.02"/>
              <dgm:constr type="t" for="ch" forName="parent_text_6" refType="h" fact="0.6465"/>
              <dgm:constr type="w" for="ch" forName="parent_text_6" refType="w" fact="0.3478"/>
              <dgm:constr type="h" for="ch" forName="parent_text_6" refType="h" fact="0.1525"/>
              <dgm:constr type="l" for="ch" forName="accent_5" refType="w" fact="0.6265"/>
              <dgm:constr type="t" for="ch" forName="accent_5" refType="h" fact="0.02"/>
              <dgm:constr type="w" for="ch" forName="accent_5" refType="w" fact="0.0515"/>
              <dgm:constr type="h" for="ch" forName="accent_5" refType="h" fact="0.05"/>
              <dgm:constr type="l" for="ch" forName="parent_text_7" refType="w" fact="0.165"/>
              <dgm:constr type="t" for="ch" forName="parent_text_7" refType="h" fact="0.81"/>
              <dgm:constr type="w" for="ch" forName="parent_text_7" refType="w" fact="0.3478"/>
              <dgm:constr type="h" for="ch" forName="parent_text_7" refType="h" fact="0.077"/>
              <dgm:constr type="l" for="ch" forName="parent_text_8" refType="w" fact="0.275"/>
              <dgm:constr type="t" for="ch" forName="parent_text_8" refType="h" fact="0.89"/>
              <dgm:constr type="w" for="ch" forName="parent_text_8" refType="w" fact="0.3478"/>
              <dgm:constr type="h" for="ch" forName="parent_text_8" refType="h" fact="0.11"/>
            </dgm:constrLst>
          </dgm:if>
          <dgm:else name="Name33">
            <dgm:constrLst>
              <dgm:constr type="primFontSz" for="des" ptType="node" op="equ" val="65"/>
              <dgm:constr type="l" for="ch" forName="accent_1" refType="w" fact="0.2014"/>
              <dgm:constr type="t" for="ch" forName="accent_1" refType="h" fact="0.925"/>
              <dgm:constr type="w" for="ch" forName="accent_1" refType="w" fact="0.0386"/>
              <dgm:constr type="h" for="ch" forName="accent_1" refType="h" fact="0.0375"/>
              <dgm:constr type="l" for="ch" forName="accent_2" refType="w" fact="0.3431"/>
              <dgm:constr type="t" for="ch" forName="accent_2" refType="h" fact="0.575"/>
              <dgm:constr type="w" for="ch" forName="accent_2" refType="w" fact="0.0386"/>
              <dgm:constr type="h" for="ch" forName="accent_2" refType="h" fact="0.0375"/>
              <dgm:constr type="l" for="ch" forName="image_accent_8" refType="w" fact="0.253"/>
              <dgm:constr type="t" for="ch" forName="image_accent_8" refType="h" fact="0.8508"/>
              <dgm:constr type="w" for="ch" forName="image_accent_8" refType="w" fact="0.1022"/>
              <dgm:constr type="h" for="ch" forName="image_accent_8" refType="h" fact="0.0992"/>
              <dgm:constr type="l" for="ch" forName="image_8" refType="w" fact="0.2619"/>
              <dgm:constr type="t" for="ch" forName="image_8" refType="h" fact="0.8595"/>
              <dgm:constr type="w" for="ch" forName="image_8" refType="w" fact="0.0844"/>
              <dgm:constr type="h" for="ch" forName="image_8" refType="h" fact="0.0819"/>
              <dgm:constr type="l" for="ch" forName="image_accent_7" refType="w" fact="0.3606"/>
              <dgm:constr type="t" for="ch" forName="image_accent_7" refType="h" fact="0.7805"/>
              <dgm:constr type="w" for="ch" forName="image_accent_7" refType="w" fact="0.1103"/>
              <dgm:constr type="h" for="ch" forName="image_accent_7" refType="h" fact="0.107"/>
              <dgm:constr type="l" for="ch" forName="image_7" refType="w" fact="0.3671"/>
              <dgm:constr type="t" for="ch" forName="image_7" refType="h" fact="0.7868"/>
              <dgm:constr type="w" for="ch" forName="image_7" refType="w" fact="0.0973"/>
              <dgm:constr type="h" for="ch" forName="image_7" refType="h" fact="0.0944"/>
              <dgm:constr type="l" for="ch" forName="image_accent_6" refType="w" fact="0.4379"/>
              <dgm:constr type="t" for="ch" forName="image_accent_6" refType="h" fact="0.6375"/>
              <dgm:constr type="w" for="ch" forName="image_accent_6" refType="w" fact="0.1757"/>
              <dgm:constr type="h" for="ch" forName="image_accent_6" refType="h" fact="0.1706"/>
              <dgm:constr type="l" for="ch" forName="image_6" refType="w" fact="0.4471"/>
              <dgm:constr type="t" for="ch" forName="image_6" refType="h" fact="0.6465"/>
              <dgm:constr type="w" for="ch" forName="image_6" refType="w" fact="0.1572"/>
              <dgm:constr type="h" for="ch" forName="image_6" refType="h" fact="0.1525"/>
              <dgm:constr type="l" for="ch" forName="image_accent_5" refType="w" fact="0.3677"/>
              <dgm:constr type="t" for="ch" forName="image_accent_5" refType="h" fact="0.0555"/>
              <dgm:constr type="w" for="ch" forName="image_accent_5" refType="w" fact="0.1022"/>
              <dgm:constr type="h" for="ch" forName="image_accent_5" refType="h" fact="0.0992"/>
              <dgm:constr type="l" for="ch" forName="image_5" refType="w" fact="0.3738"/>
              <dgm:constr type="t" for="ch" forName="image_5" refType="h" fact="0.0613"/>
              <dgm:constr type="w" for="ch" forName="image_5" refType="w" fact="0.0902"/>
              <dgm:constr type="h" for="ch" forName="image_5" refType="h" fact="0.0875"/>
              <dgm:constr type="l" for="ch" forName="image_accent_4" refType="w" fact="0.437"/>
              <dgm:constr type="t" for="ch" forName="image_accent_4" refType="h" fact="0.1555"/>
              <dgm:constr type="w" for="ch" forName="image_accent_4" refType="w" fact="0.1103"/>
              <dgm:constr type="h" for="ch" forName="image_accent_4" refType="h" fact="0.107"/>
              <dgm:constr type="l" for="ch" forName="image_4" refType="w" fact="0.4434"/>
              <dgm:constr type="t" for="ch" forName="image_4" refType="h" fact="0.1618"/>
              <dgm:constr type="w" for="ch" forName="image_4" refType="w" fact="0.0973"/>
              <dgm:constr type="h" for="ch" forName="image_4" refType="h" fact="0.0944"/>
              <dgm:constr type="l" for="ch" forName="image_accent_2" refType="w" fact="0.3942"/>
              <dgm:constr type="t" for="ch" forName="image_accent_2" refType="h" fact="0.4593"/>
              <dgm:constr type="w" for="ch" forName="image_accent_2" refType="w" fact="0.1226"/>
              <dgm:constr type="h" for="ch" forName="image_accent_2" refType="h" fact="0.119"/>
              <dgm:constr type="l" for="ch" forName="image_2" refType="w" fact="0.4014"/>
              <dgm:constr type="t" for="ch" forName="image_2" refType="h" fact="0.4663"/>
              <dgm:constr type="w" for="ch" forName="image_2" refType="w" fact="0.1082"/>
              <dgm:constr type="h" for="ch" forName="image_2" refType="h" fact="0.105"/>
              <dgm:constr type="l" for="ch" forName="image_accent_3" refType="w" fact="0.4075"/>
              <dgm:constr type="t" for="ch" forName="image_accent_3" refType="h" fact="0.2913"/>
              <dgm:constr type="w" for="ch" forName="image_accent_3" refType="w" fact="0.1573"/>
              <dgm:constr type="h" for="ch" forName="image_accent_3" refType="h" fact="0.1526"/>
              <dgm:constr type="l" for="ch" forName="image_3" refType="w" fact="0.4158"/>
              <dgm:constr type="t" for="ch" forName="image_3" refType="h" fact="0.2993"/>
              <dgm:constr type="w" for="ch" forName="image_3" refType="w" fact="0.1407"/>
              <dgm:constr type="h" for="ch" forName="image_3" refType="h" fact="0.1365"/>
              <dgm:constr type="l" for="ch" forName="image_accent_1" refType="w" fact="0.5338"/>
              <dgm:constr type="t" for="ch" forName="image_accent_1" refType="h" fact="0.4163"/>
              <dgm:constr type="w" for="ch" forName="image_accent_1" refType="w" fact="0.2344"/>
              <dgm:constr type="h" for="ch" forName="image_accent_1" refType="h" fact="0.2275"/>
              <dgm:constr type="l" for="ch" forName="image_1" refType="w" fact="0.5428"/>
              <dgm:constr type="t" for="ch" forName="image_1" refType="h" fact="0.425"/>
              <dgm:constr type="w" for="ch" forName="image_1" refType="w" fact="0.2164"/>
              <dgm:constr type="h" for="ch" forName="image_1" refType="h" fact="0.21"/>
              <dgm:constr type="l" for="ch" forName="parent_text_1" refType="w" fact="0.6522"/>
              <dgm:constr type="t" for="ch" forName="parent_text_1" refType="h" fact="0.2993"/>
              <dgm:constr type="w" for="ch" forName="parent_text_1" refType="w" fact="0.3478"/>
              <dgm:constr type="h" for="ch" forName="parent_text_1" refType="h" fact="0.11"/>
              <dgm:constr type="l" for="ch" forName="accent_3" refType="w" fact="0.5492"/>
              <dgm:constr type="t" for="ch" forName="accent_3" refType="h" fact="0.2488"/>
              <dgm:constr type="w" for="ch" forName="accent_3" refType="w" fact="0.0696"/>
              <dgm:constr type="h" for="ch" forName="accent_3" refType="h" fact="0.0675"/>
              <dgm:constr type="l" for="ch" forName="parent_text_2" refType="w" fact="0.0211"/>
              <dgm:constr type="t" for="ch" forName="parent_text_2" refType="h" fact="0.4663"/>
              <dgm:constr type="w" for="ch" forName="parent_text_2" refType="w" fact="0.3478"/>
              <dgm:constr type="h" for="ch" forName="parent_text_2" refType="h" fact="0.105"/>
              <dgm:constr type="l" for="ch" forName="parent_text_4" refType="w" fact="0.0635"/>
              <dgm:constr type="t" for="ch" forName="parent_text_4" refType="h" fact="0.1618"/>
              <dgm:constr type="w" for="ch" forName="parent_text_4" refType="w" fact="0.3478"/>
              <dgm:constr type="h" for="ch" forName="parent_text_4" refType="h" fact="0.0944"/>
              <dgm:constr type="l" for="ch" forName="accent_4" refType="w" fact="0.2705"/>
              <dgm:constr type="t" for="ch" forName="accent_4" refType="h" fact="0"/>
              <dgm:constr type="w" for="ch" forName="accent_4" refType="w" fact="0.0258"/>
              <dgm:constr type="h" for="ch" forName="accent_4" refType="h" fact="0.025"/>
              <dgm:constr type="l" for="ch" forName="parent_text_5" refType="w" fact="0"/>
              <dgm:constr type="t" for="ch" forName="parent_text_5" refType="h" fact="0.0625"/>
              <dgm:constr type="w" for="ch" forName="parent_text_5" refType="w" fact="0.3478"/>
              <dgm:constr type="h" for="ch" forName="parent_text_5" refType="h" fact="0.0863"/>
              <dgm:constr type="l" for="ch" forName="parent_text_3" refType="w" fact="0.034"/>
              <dgm:constr type="t" for="ch" forName="parent_text_3" refType="h" fact="0.2993"/>
              <dgm:constr type="w" for="ch" forName="parent_text_3" refType="w" fact="0.3478"/>
              <dgm:constr type="h" for="ch" forName="parent_text_3" refType="h" fact="0.1365"/>
              <dgm:constr type="l" for="ch" forName="parent_text_6" refType="w" fact="0.635"/>
              <dgm:constr type="t" for="ch" forName="parent_text_6" refType="h" fact="0.6465"/>
              <dgm:constr type="w" for="ch" forName="parent_text_6" refType="w" fact="0.3478"/>
              <dgm:constr type="h" for="ch" forName="parent_text_6" refType="h" fact="0.1525"/>
              <dgm:constr type="l" for="ch" forName="accent_5" refType="w" fact="0.322"/>
              <dgm:constr type="t" for="ch" forName="accent_5" refType="h" fact="0.02"/>
              <dgm:constr type="w" for="ch" forName="accent_5" refType="w" fact="0.0515"/>
              <dgm:constr type="h" for="ch" forName="accent_5" refType="h" fact="0.05"/>
              <dgm:constr type="l" for="ch" forName="parent_text_7" refType="w" fact="0.49"/>
              <dgm:constr type="t" for="ch" forName="parent_text_7" refType="h" fact="0.81"/>
              <dgm:constr type="w" for="ch" forName="parent_text_7" refType="w" fact="0.3478"/>
              <dgm:constr type="h" for="ch" forName="parent_text_7" refType="h" fact="0.077"/>
              <dgm:constr type="l" for="ch" forName="parent_text_8" refType="w" fact="0.375"/>
              <dgm:constr type="t" for="ch" forName="parent_text_8" refType="h" fact="0.89"/>
              <dgm:constr type="w" for="ch" forName="parent_text_8" refType="w" fact="0.3478"/>
              <dgm:constr type="h" for="ch" forName="parent_text_8" refType="h" fact="0.11"/>
            </dgm:constrLst>
          </dgm:else>
        </dgm:choose>
      </dgm:else>
    </dgm:choose>
    <dgm:forEach name="wrapper" axis="self" ptType="parTrans">
      <dgm:forEach name="wrapper2" axis="self" ptType="sibTrans" st="2">
        <dgm:forEach name="imageAccentRepeat" axis="self">
          <dgm:layoutNode name="imageAccentRepeatNode" styleLbl="alignNode1">
            <dgm:alg type="sp"/>
            <dgm:shape xmlns:r="http://schemas.openxmlformats.org/officeDocument/2006/relationships" type="ellipse" r:blip="">
              <dgm:adjLst/>
            </dgm:shape>
            <dgm:presOf/>
          </dgm:layoutNode>
        </dgm:forEach>
        <dgm:forEach name="imageRepeat" axis="self">
          <dgm:layoutNode name="imageRepeatNode" styleLbl="fgImgPlace1">
            <dgm:alg type="sp"/>
            <dgm:shape xmlns:r="http://schemas.openxmlformats.org/officeDocument/2006/relationships" type="ellipse" r:blip="" blipPhldr="1">
              <dgm:adjLst/>
            </dgm:shape>
            <dgm:presOf axis="self"/>
          </dgm:layoutNode>
        </dgm:forEach>
      </dgm:forEach>
    </dgm:forEach>
    <dgm:forEach name="Name34" axis="ch" ptType="node" cnt="1">
      <dgm:layoutNode name="parent_text_1" styleLbl="revTx">
        <dgm:varLst>
          <dgm:chMax val="0"/>
          <dgm:chPref val="0"/>
          <dgm:bulletEnabled val="1"/>
        </dgm:varLst>
        <dgm:choose name="Name35">
          <dgm:if name="Name36" func="var" arg="dir" op="equ" val="norm">
            <dgm:alg type="tx">
              <dgm:param type="parTxLTRAlign" val="r"/>
              <dgm:param type="shpTxLTRAlignCh" val="r"/>
              <dgm:param type="txAnchorVert" val="b"/>
              <dgm:param type="lnSpCh" val="15"/>
            </dgm:alg>
          </dgm:if>
          <dgm:else name="Name37">
            <dgm:alg type="tx">
              <dgm:param type="parTxLTRAlign" val="l"/>
              <dgm:param type="shpTxLTRAlignCh" val="l"/>
              <dgm:param type="txAnchorVert" val="b"/>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01"/>
        </dgm:constrLst>
        <dgm:ruleLst>
          <dgm:rule type="primFontSz" val="5" fact="NaN" max="NaN"/>
        </dgm:ruleLst>
      </dgm:layoutNode>
      <dgm:layoutNode name="image_accent_1">
        <dgm:alg type="sp"/>
        <dgm:shape xmlns:r="http://schemas.openxmlformats.org/officeDocument/2006/relationships" r:blip="">
          <dgm:adjLst/>
        </dgm:shape>
        <dgm:presOf/>
        <dgm:constrLst/>
        <dgm:forEach name="Name38" ref="imageAccentRepeat"/>
      </dgm:layoutNode>
      <dgm:layoutNode name="accent_1" styleLbl="alignNode1">
        <dgm:alg type="sp"/>
        <dgm:shape xmlns:r="http://schemas.openxmlformats.org/officeDocument/2006/relationships" type="donut" r:blip="">
          <dgm:adjLst>
            <dgm:adj idx="1" val="0.0746"/>
          </dgm:adjLst>
        </dgm:shape>
        <dgm:presOf/>
      </dgm:layoutNode>
    </dgm:forEach>
    <dgm:forEach name="Name39" axis="ch" ptType="sibTrans" hideLastTrans="0" cnt="1">
      <dgm:layoutNode name="image_1">
        <dgm:alg type="sp"/>
        <dgm:shape xmlns:r="http://schemas.openxmlformats.org/officeDocument/2006/relationships" r:blip="">
          <dgm:adjLst/>
        </dgm:shape>
        <dgm:presOf/>
        <dgm:constrLst/>
        <dgm:forEach name="Name40" ref="imageRepeat"/>
      </dgm:layoutNode>
    </dgm:forEach>
    <dgm:forEach name="Name41" axis="ch" ptType="node" st="2" cnt="1">
      <dgm:layoutNode name="parent_text_2" styleLbl="revTx">
        <dgm:varLst>
          <dgm:chMax val="0"/>
          <dgm:chPref val="0"/>
          <dgm:bulletEnabled val="1"/>
        </dgm:varLst>
        <dgm:choose name="Name42">
          <dgm:if name="Name43" func="var" arg="dir" op="equ" val="norm">
            <dgm:alg type="tx">
              <dgm:param type="parTxLTRAlign" val="l"/>
              <dgm:param type="lnSpCh" val="15"/>
            </dgm:alg>
          </dgm:if>
          <dgm:else name="Name44">
            <dgm:alg type="tx">
              <dgm:param type="parTxLTRAlign" val="r"/>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image_accent_2">
        <dgm:alg type="sp"/>
        <dgm:shape xmlns:r="http://schemas.openxmlformats.org/officeDocument/2006/relationships" r:blip="">
          <dgm:adjLst/>
        </dgm:shape>
        <dgm:presOf/>
        <dgm:constrLst/>
        <dgm:forEach name="Name45" ref="imageAccentRepeat"/>
      </dgm:layoutNode>
    </dgm:forEach>
    <dgm:forEach name="Name46" axis="ch" ptType="sibTrans" hideLastTrans="0" st="2" cnt="1">
      <dgm:layoutNode name="image_2">
        <dgm:alg type="sp"/>
        <dgm:shape xmlns:r="http://schemas.openxmlformats.org/officeDocument/2006/relationships" r:blip="">
          <dgm:adjLst/>
        </dgm:shape>
        <dgm:presOf/>
        <dgm:constrLst/>
        <dgm:forEach name="Name47" ref="imageRepeat"/>
      </dgm:layoutNode>
    </dgm:forEach>
    <dgm:forEach name="Name48" axis="ch" ptType="node" st="3" cnt="1">
      <dgm:layoutNode name="image_accent_3">
        <dgm:alg type="sp"/>
        <dgm:shape xmlns:r="http://schemas.openxmlformats.org/officeDocument/2006/relationships" r:blip="">
          <dgm:adjLst/>
        </dgm:shape>
        <dgm:presOf/>
        <dgm:constrLst/>
        <dgm:forEach name="Name49" ref="imageAccentRepeat"/>
      </dgm:layoutNode>
      <dgm:layoutNode name="parent_text_3" styleLbl="revTx">
        <dgm:varLst>
          <dgm:chMax val="0"/>
          <dgm:chPref val="0"/>
          <dgm:bulletEnabled val="1"/>
        </dgm:varLst>
        <dgm:choose name="Name50">
          <dgm:if name="Name51" func="var" arg="dir" op="equ" val="norm">
            <dgm:alg type="tx">
              <dgm:param type="parTxLTRAlign" val="l"/>
              <dgm:param type="lnSpCh" val="15"/>
            </dgm:alg>
          </dgm:if>
          <dgm:else name="Name52">
            <dgm:alg type="tx">
              <dgm:param type="parTxLTRAlign" val="r"/>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accent_2" styleLbl="alignNode1">
        <dgm:alg type="sp"/>
        <dgm:shape xmlns:r="http://schemas.openxmlformats.org/officeDocument/2006/relationships" type="donut" r:blip="">
          <dgm:adjLst>
            <dgm:adj idx="1" val="0.0746"/>
          </dgm:adjLst>
        </dgm:shape>
        <dgm:presOf/>
      </dgm:layoutNode>
      <dgm:layoutNode name="accent_3" styleLbl="alignNode1">
        <dgm:alg type="sp"/>
        <dgm:shape xmlns:r="http://schemas.openxmlformats.org/officeDocument/2006/relationships" type="donut" r:blip="">
          <dgm:adjLst>
            <dgm:adj idx="1" val="0.0746"/>
          </dgm:adjLst>
        </dgm:shape>
        <dgm:presOf/>
      </dgm:layoutNode>
    </dgm:forEach>
    <dgm:forEach name="Name53" axis="ch" ptType="sibTrans" hideLastTrans="0" st="3" cnt="1">
      <dgm:layoutNode name="image_3">
        <dgm:alg type="sp"/>
        <dgm:shape xmlns:r="http://schemas.openxmlformats.org/officeDocument/2006/relationships" r:blip="">
          <dgm:adjLst/>
        </dgm:shape>
        <dgm:presOf/>
        <dgm:constrLst/>
        <dgm:forEach name="Name54" ref="imageRepeat"/>
      </dgm:layoutNode>
    </dgm:forEach>
    <dgm:forEach name="Name55" axis="ch" ptType="node" st="4" cnt="1">
      <dgm:layoutNode name="image_accent_4">
        <dgm:alg type="sp"/>
        <dgm:shape xmlns:r="http://schemas.openxmlformats.org/officeDocument/2006/relationships" r:blip="">
          <dgm:adjLst/>
        </dgm:shape>
        <dgm:presOf/>
        <dgm:constrLst/>
        <dgm:forEach name="Name56" ref="imageAccentRepeat"/>
      </dgm:layoutNode>
      <dgm:layoutNode name="parent_text_4" styleLbl="revTx">
        <dgm:varLst>
          <dgm:chMax val="0"/>
          <dgm:chPref val="0"/>
          <dgm:bulletEnabled val="1"/>
        </dgm:varLst>
        <dgm:choose name="Name57">
          <dgm:if name="Name58" func="var" arg="dir" op="equ" val="norm">
            <dgm:alg type="tx">
              <dgm:param type="parTxLTRAlign" val="l"/>
              <dgm:param type="lnSpCh" val="15"/>
            </dgm:alg>
          </dgm:if>
          <dgm:else name="Name59">
            <dgm:alg type="tx">
              <dgm:param type="parTxLTRAlign" val="r"/>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accent_4" styleLbl="alignNode1">
        <dgm:alg type="sp"/>
        <dgm:shape xmlns:r="http://schemas.openxmlformats.org/officeDocument/2006/relationships" type="donut" r:blip="">
          <dgm:adjLst>
            <dgm:adj idx="1" val="0.0746"/>
          </dgm:adjLst>
        </dgm:shape>
        <dgm:presOf/>
      </dgm:layoutNode>
    </dgm:forEach>
    <dgm:forEach name="Name60" axis="ch" ptType="sibTrans" hideLastTrans="0" st="4" cnt="1">
      <dgm:layoutNode name="image_4">
        <dgm:alg type="sp"/>
        <dgm:shape xmlns:r="http://schemas.openxmlformats.org/officeDocument/2006/relationships" r:blip="">
          <dgm:adjLst/>
        </dgm:shape>
        <dgm:presOf/>
        <dgm:constrLst/>
        <dgm:forEach name="Name61" ref="imageRepeat"/>
      </dgm:layoutNode>
    </dgm:forEach>
    <dgm:forEach name="Name62" axis="ch" ptType="node" st="5" cnt="1">
      <dgm:layoutNode name="image_accent_5">
        <dgm:alg type="sp"/>
        <dgm:shape xmlns:r="http://schemas.openxmlformats.org/officeDocument/2006/relationships" r:blip="">
          <dgm:adjLst/>
        </dgm:shape>
        <dgm:presOf/>
        <dgm:constrLst/>
        <dgm:forEach name="Name63" ref="imageAccentRepeat"/>
      </dgm:layoutNode>
      <dgm:layoutNode name="parent_text_5" styleLbl="revTx">
        <dgm:varLst>
          <dgm:chMax val="0"/>
          <dgm:chPref val="0"/>
          <dgm:bulletEnabled val="1"/>
        </dgm:varLst>
        <dgm:choose name="Name64">
          <dgm:if name="Name65" func="var" arg="dir" op="equ" val="norm">
            <dgm:alg type="tx">
              <dgm:param type="parTxLTRAlign" val="l"/>
              <dgm:param type="lnSpCh" val="15"/>
            </dgm:alg>
          </dgm:if>
          <dgm:else name="Name66">
            <dgm:alg type="tx">
              <dgm:param type="parTxLTRAlign" val="r"/>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sibTrans" hideLastTrans="0" st="5" cnt="1">
      <dgm:layoutNode name="image_5">
        <dgm:alg type="sp"/>
        <dgm:shape xmlns:r="http://schemas.openxmlformats.org/officeDocument/2006/relationships" r:blip="">
          <dgm:adjLst/>
        </dgm:shape>
        <dgm:presOf/>
        <dgm:constrLst/>
        <dgm:forEach name="Name68" ref="imageRepeat"/>
      </dgm:layoutNode>
    </dgm:forEach>
    <dgm:forEach name="Name69" axis="ch" ptType="node" st="6" cnt="1">
      <dgm:layoutNode name="parent_text_6" styleLbl="revTx">
        <dgm:varLst>
          <dgm:chMax val="0"/>
          <dgm:chPref val="0"/>
          <dgm:bulletEnabled val="1"/>
        </dgm:varLst>
        <dgm:choose name="Name70">
          <dgm:if name="Name71" func="var" arg="dir" op="equ" val="norm">
            <dgm:alg type="tx">
              <dgm:param type="parTxLTRAlign" val="r"/>
              <dgm:param type="shpTxLTRAlignCh" val="r"/>
              <dgm:param type="lnSpCh" val="15"/>
            </dgm:alg>
          </dgm:if>
          <dgm:else name="Name72">
            <dgm:alg type="tx">
              <dgm:param type="parTxLTRAlign" val="l"/>
              <dgm:param type="shpTxLTRAlignCh" val="l"/>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image_accent_6">
        <dgm:alg type="sp"/>
        <dgm:shape xmlns:r="http://schemas.openxmlformats.org/officeDocument/2006/relationships" r:blip="">
          <dgm:adjLst/>
        </dgm:shape>
        <dgm:presOf/>
        <dgm:constrLst/>
        <dgm:forEach name="Name73" ref="imageAccentRepeat"/>
      </dgm:layoutNode>
      <dgm:layoutNode name="accent_5" styleLbl="alignNode1">
        <dgm:alg type="sp"/>
        <dgm:shape xmlns:r="http://schemas.openxmlformats.org/officeDocument/2006/relationships" type="donut" r:blip="">
          <dgm:adjLst>
            <dgm:adj idx="1" val="0.0746"/>
          </dgm:adjLst>
        </dgm:shape>
        <dgm:presOf/>
      </dgm:layoutNode>
    </dgm:forEach>
    <dgm:forEach name="Name74" axis="ch" ptType="sibTrans" hideLastTrans="0" st="6" cnt="1">
      <dgm:layoutNode name="image_6">
        <dgm:alg type="sp"/>
        <dgm:shape xmlns:r="http://schemas.openxmlformats.org/officeDocument/2006/relationships" r:blip="">
          <dgm:adjLst/>
        </dgm:shape>
        <dgm:presOf/>
        <dgm:constrLst/>
        <dgm:forEach name="Name75" ref="imageRepeat"/>
      </dgm:layoutNode>
    </dgm:forEach>
    <dgm:forEach name="Name76" axis="ch" ptType="node" st="7" cnt="1">
      <dgm:layoutNode name="parent_text_7" styleLbl="revTx">
        <dgm:varLst>
          <dgm:chMax val="0"/>
          <dgm:chPref val="0"/>
          <dgm:bulletEnabled val="1"/>
        </dgm:varLst>
        <dgm:choose name="Name77">
          <dgm:if name="Name78" func="var" arg="dir" op="equ" val="norm">
            <dgm:alg type="tx">
              <dgm:param type="parTxLTRAlign" val="r"/>
              <dgm:param type="shpTxLTRAlignCh" val="r"/>
              <dgm:param type="txAnchorVert" val="t"/>
              <dgm:param type="lnSpCh" val="15"/>
            </dgm:alg>
          </dgm:if>
          <dgm:else name="Name79">
            <dgm:alg type="tx">
              <dgm:param type="parTxLTRAlign" val="l"/>
              <dgm:param type="shpTxLTRAlignCh" val="l"/>
              <dgm:param type="txAnchorVert" val="t"/>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image_accent_7">
        <dgm:alg type="sp"/>
        <dgm:shape xmlns:r="http://schemas.openxmlformats.org/officeDocument/2006/relationships" r:blip="">
          <dgm:adjLst/>
        </dgm:shape>
        <dgm:presOf/>
        <dgm:constrLst/>
        <dgm:forEach name="Name80" ref="imageAccentRepeat"/>
      </dgm:layoutNode>
    </dgm:forEach>
    <dgm:forEach name="Name81" axis="ch" ptType="sibTrans" hideLastTrans="0" st="7" cnt="1">
      <dgm:layoutNode name="image_7">
        <dgm:alg type="sp"/>
        <dgm:shape xmlns:r="http://schemas.openxmlformats.org/officeDocument/2006/relationships" r:blip="">
          <dgm:adjLst/>
        </dgm:shape>
        <dgm:presOf/>
        <dgm:constrLst/>
        <dgm:forEach name="Name82" ref="imageRepeat"/>
      </dgm:layoutNode>
    </dgm:forEach>
    <dgm:forEach name="Name83" axis="ch" ptType="node" st="8" cnt="1">
      <dgm:layoutNode name="parent_text_8" styleLbl="revTx">
        <dgm:varLst>
          <dgm:chMax val="0"/>
          <dgm:chPref val="0"/>
          <dgm:bulletEnabled val="1"/>
        </dgm:varLst>
        <dgm:choose name="Name84">
          <dgm:if name="Name85" func="var" arg="dir" op="equ" val="norm">
            <dgm:alg type="tx">
              <dgm:param type="parTxLTRAlign" val="r"/>
              <dgm:param type="shpTxLTRAlignCh" val="r"/>
              <dgm:param type="txAnchorVert" val="t"/>
              <dgm:param type="lnSpCh" val="15"/>
            </dgm:alg>
          </dgm:if>
          <dgm:else name="Name86">
            <dgm:alg type="tx">
              <dgm:param type="parTxLTRAlign" val="l"/>
              <dgm:param type="shpTxLTRAlignCh" val="l"/>
              <dgm:param type="txAnchorVert" val="t"/>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image_accent_8">
        <dgm:alg type="sp"/>
        <dgm:shape xmlns:r="http://schemas.openxmlformats.org/officeDocument/2006/relationships" r:blip="">
          <dgm:adjLst/>
        </dgm:shape>
        <dgm:presOf/>
        <dgm:constrLst/>
        <dgm:forEach name="Name87" ref="imageAccentRepeat"/>
      </dgm:layoutNode>
    </dgm:forEach>
    <dgm:forEach name="Name88" axis="ch" ptType="sibTrans" hideLastTrans="0" st="8" cnt="1">
      <dgm:layoutNode name="image_8">
        <dgm:alg type="sp"/>
        <dgm:shape xmlns:r="http://schemas.openxmlformats.org/officeDocument/2006/relationships" r:blip="">
          <dgm:adjLst/>
        </dgm:shape>
        <dgm:presOf/>
        <dgm:constrLst/>
        <dgm:forEach name="Name89" ref="imageRepea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funnel1">
  <dgm:title val=""/>
  <dgm:desc val=""/>
  <dgm:catLst>
    <dgm:cat type="relationship" pri="2000"/>
    <dgm:cat type="process" pri="27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4"/>
      <dgm:resizeHandles val="exact"/>
    </dgm:varLst>
    <dgm:alg type="composite">
      <dgm:param type="ar" val="1.25"/>
    </dgm:alg>
    <dgm:shape xmlns:r="http://schemas.openxmlformats.org/officeDocument/2006/relationships" r:blip="">
      <dgm:adjLst/>
    </dgm:shape>
    <dgm:presOf/>
    <dgm:choose name="Name1">
      <dgm:if name="Name2" axis="ch" ptType="node" func="cnt" op="equ" val="2">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w" for="ch" forName="item1" refType="w" fact="0.35"/>
          <dgm:constr type="h" for="ch" forName="item1" refType="w" fact="0.35"/>
          <dgm:constr type="t" for="ch" forName="item1" refType="h" fact="0.05"/>
          <dgm:constr type="l" for="ch" forName="item1" refType="w" fact="0.125"/>
          <dgm:constr type="primFontSz" for="ch" forName="item1" op="equ" val="65"/>
          <dgm:constr type="w" for="ch" forName="funnel" refType="w" fact="0.7"/>
          <dgm:constr type="h" for="ch" forName="funnel" refType="h" fact="0.7"/>
          <dgm:constr type="t" for="ch" forName="funnel"/>
          <dgm:constr type="l" for="ch" forName="funnel"/>
        </dgm:constrLst>
      </dgm:if>
      <dgm:else name="Name3">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primFontSz" for="ch" forName="rectangle" val="65"/>
          <dgm:constr type="w" for="ch" forName="item1" refType="w" fact="0.225"/>
          <dgm:constr type="h" for="ch" forName="item1" refType="w" fact="0.225"/>
          <dgm:constr type="t" for="ch" forName="item1" refType="h" fact="0.336"/>
          <dgm:constr type="l" for="ch" forName="item1" refType="w" fact="0.261"/>
          <dgm:constr type="primFontSz" for="ch" forName="item1" val="65"/>
          <dgm:constr type="w" for="ch" forName="item2" refType="w" fact="0.225"/>
          <dgm:constr type="h" for="ch" forName="item2" refType="w" fact="0.225"/>
          <dgm:constr type="t" for="ch" forName="item2" refType="h" fact="0.125"/>
          <dgm:constr type="l" for="ch" forName="item2" refType="w" fact="0.1"/>
          <dgm:constr type="primFontSz" for="ch" forName="item2" refType="primFontSz" refFor="ch" refForName="item1" op="equ"/>
          <dgm:constr type="w" for="ch" forName="item3" refType="w" fact="0.225"/>
          <dgm:constr type="h" for="ch" forName="item3" refType="w" fact="0.225"/>
          <dgm:constr type="t" for="ch" forName="item3" refType="h" fact="0.057"/>
          <dgm:constr type="l" for="ch" forName="item3" refType="w" fact="0.33"/>
          <dgm:constr type="primFontSz" for="ch" forName="item3" refType="primFontSz" refFor="ch" refForName="item1" op="equ"/>
          <dgm:constr type="w" for="ch" forName="funnel" refType="w" fact="0.7"/>
          <dgm:constr type="h" for="ch" forName="funnel" refType="h" fact="0.7"/>
          <dgm:constr type="t" for="ch" forName="funnel"/>
          <dgm:constr type="l" for="ch" forName="funnel"/>
        </dgm:constrLst>
      </dgm:else>
    </dgm:choose>
    <dgm:ruleLst/>
    <dgm:choose name="Name4">
      <dgm:if name="Name5" axis="ch" ptType="node" func="cnt" op="gte" val="1">
        <dgm:layoutNode name="ellipse" styleLbl="trBgShp">
          <dgm:alg type="sp"/>
          <dgm:shape xmlns:r="http://schemas.openxmlformats.org/officeDocument/2006/relationships" type="ellipse" r:blip="">
            <dgm:adjLst/>
          </dgm:shape>
          <dgm:presOf/>
          <dgm:constrLst/>
          <dgm:ruleLst/>
        </dgm:layoutNode>
        <dgm:layoutNode name="arrow1" styleLbl="fgShp">
          <dgm:alg type="sp"/>
          <dgm:shape xmlns:r="http://schemas.openxmlformats.org/officeDocument/2006/relationships" type="downArrow" r:blip="">
            <dgm:adjLst/>
          </dgm:shape>
          <dgm:presOf/>
          <dgm:constrLst/>
          <dgm:ruleLst/>
        </dgm:layoutNode>
        <dgm:layoutNode name="rectangle" styleLbl="revTx">
          <dgm:varLst>
            <dgm:bulletEnabled val="1"/>
          </dgm:varLst>
          <dgm:alg type="tx">
            <dgm:param type="txAnchorHorzCh" val="ctr"/>
          </dgm:alg>
          <dgm:shape xmlns:r="http://schemas.openxmlformats.org/officeDocument/2006/relationships" type="rect" r:blip="">
            <dgm:adjLst/>
          </dgm:shape>
          <dgm:choose name="Name6">
            <dgm:if name="Name7" axis="ch" ptType="node" func="cnt" op="equ" val="1">
              <dgm:presOf axis="ch desOrSelf" ptType="node node" st="1 1" cnt="1 0"/>
            </dgm:if>
            <dgm:if name="Name8" axis="ch" ptType="node" func="cnt" op="equ" val="2">
              <dgm:presOf axis="ch desOrSelf" ptType="node node" st="2 1" cnt="1 0"/>
            </dgm:if>
            <dgm:if name="Name9" axis="ch" ptType="node" func="cnt" op="equ" val="3">
              <dgm:presOf axis="ch desOrSelf" ptType="node node" st="3 1" cnt="1 0"/>
            </dgm:if>
            <dgm:else name="Name10">
              <dgm:presOf axis="ch desOrSelf" ptType="node node" st="4 1" cnt="1 0"/>
            </dgm:else>
          </dgm:choose>
          <dgm:constrLst/>
          <dgm:ruleLst>
            <dgm:rule type="primFontSz" val="5" fact="NaN" max="NaN"/>
          </dgm:ruleLst>
        </dgm:layoutNode>
        <dgm:forEach name="Name11" axis="ch" ptType="node" st="2" cnt="1">
          <dgm:layoutNode name="item1" styleLbl="node1">
            <dgm:varLst>
              <dgm:bulletEnabled val="1"/>
            </dgm:varLst>
            <dgm:alg type="tx">
              <dgm:param type="txAnchorVertCh" val="mid"/>
            </dgm:alg>
            <dgm:shape xmlns:r="http://schemas.openxmlformats.org/officeDocument/2006/relationships" type="ellipse" r:blip="">
              <dgm:adjLst/>
            </dgm:shape>
            <dgm:choose name="Name12">
              <dgm:if name="Name13" axis="root ch" ptType="all node" func="cnt" op="equ" val="1">
                <dgm:presOf/>
              </dgm:if>
              <dgm:if name="Name14" axis="root ch" ptType="all node" func="cnt" op="equ" val="2">
                <dgm:presOf axis="root ch desOrSelf" ptType="all node node" st="1 1 1" cnt="0 1 0"/>
              </dgm:if>
              <dgm:if name="Name15" axis="root ch" ptType="all node" func="cnt" op="equ" val="3">
                <dgm:presOf axis="root ch desOrSelf" ptType="all node node" st="1 2 1" cnt="0 1 0"/>
              </dgm:if>
              <dgm:else name="Name16">
                <dgm:presOf axis="root ch desOrSelf" ptType="all node node" st="1 3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17" axis="ch" ptType="node" st="3" cnt="1">
          <dgm:layoutNode name="item2" styleLbl="node1">
            <dgm:varLst>
              <dgm:bulletEnabled val="1"/>
            </dgm:varLst>
            <dgm:alg type="tx">
              <dgm:param type="txAnchorVertCh" val="mid"/>
            </dgm:alg>
            <dgm:shape xmlns:r="http://schemas.openxmlformats.org/officeDocument/2006/relationships" type="ellipse" r:blip="">
              <dgm:adjLst/>
            </dgm:shape>
            <dgm:choose name="Name18">
              <dgm:if name="Name19" axis="root ch" ptType="all node" func="cnt" op="equ" val="1">
                <dgm:presOf/>
              </dgm:if>
              <dgm:if name="Name20" axis="root ch" ptType="all node" func="cnt" op="equ" val="2">
                <dgm:presOf/>
              </dgm:if>
              <dgm:if name="Name21" axis="root ch" ptType="all node" func="cnt" op="equ" val="3">
                <dgm:presOf axis="root ch desOrSelf" ptType="all node node" st="1 1 1" cnt="0 1 0"/>
              </dgm:if>
              <dgm:else name="Name22">
                <dgm:presOf axis="root ch desOrSelf" ptType="all node node" st="1 2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23" axis="ch" ptType="node" st="4" cnt="1">
          <dgm:layoutNode name="item3" styleLbl="node1">
            <dgm:varLst>
              <dgm:bulletEnabled val="1"/>
            </dgm:varLst>
            <dgm:alg type="tx">
              <dgm:param type="txAnchorVertCh" val="mid"/>
            </dgm:alg>
            <dgm:shape xmlns:r="http://schemas.openxmlformats.org/officeDocument/2006/relationships" type="ellipse" r:blip="">
              <dgm:adjLst/>
            </dgm:shape>
            <dgm:choose name="Name24">
              <dgm:if name="Name25" axis="root ch" ptType="all node" func="cnt" op="equ" val="1">
                <dgm:presOf/>
              </dgm:if>
              <dgm:if name="Name26" axis="root ch" ptType="all node" func="cnt" op="equ" val="2">
                <dgm:presOf/>
              </dgm:if>
              <dgm:if name="Name27" axis="root ch" ptType="all node" func="cnt" op="equ" val="3">
                <dgm:presOf/>
              </dgm:if>
              <dgm:else name="Name28">
                <dgm:presOf axis="root ch desOrSelf" ptType="all node node" st="1 1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layoutNode name="funnel" styleLbl="trAlignAcc1">
          <dgm:alg type="sp"/>
          <dgm:shape xmlns:r="http://schemas.openxmlformats.org/officeDocument/2006/relationships" type="funnel" r:blip="">
            <dgm:adjLst/>
          </dgm:shape>
          <dgm:presOf/>
          <dgm:constrLst/>
          <dgm:ruleLst/>
        </dgm:layoutNode>
      </dgm:if>
      <dgm:else name="Name29"/>
    </dgm:choose>
  </dgm:layoutNode>
</dgm:layoutDef>
</file>

<file path=ppt/diagrams/layout3.xml><?xml version="1.0" encoding="utf-8"?>
<dgm:layoutDef xmlns:dgm="http://schemas.openxmlformats.org/drawingml/2006/diagram" xmlns:a="http://schemas.openxmlformats.org/drawingml/2006/main" uniqueId="urn:microsoft.com/office/officeart/2005/8/layout/default#1">
  <dgm:title val=""/>
  <dgm:desc val=""/>
  <dgm:catLst>
    <dgm:cat type="list" pri="1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5.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layout6.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charset="0"/>
              </a:defRPr>
            </a:lvl1pPr>
          </a:lstStyle>
          <a:p>
            <a:pPr>
              <a:defRPr/>
            </a:pPr>
            <a:endParaRPr lang="en-US"/>
          </a:p>
        </p:txBody>
      </p:sp>
      <p:sp>
        <p:nvSpPr>
          <p:cNvPr id="10243"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defRPr>
            </a:lvl1pPr>
          </a:lstStyle>
          <a:p>
            <a:pPr>
              <a:defRPr/>
            </a:pPr>
            <a:endParaRPr lang="en-US"/>
          </a:p>
        </p:txBody>
      </p:sp>
      <p:sp>
        <p:nvSpPr>
          <p:cNvPr id="1536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10245"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0246"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charset="0"/>
              </a:defRPr>
            </a:lvl1pPr>
          </a:lstStyle>
          <a:p>
            <a:pPr>
              <a:defRPr/>
            </a:pPr>
            <a:endParaRPr lang="en-US"/>
          </a:p>
        </p:txBody>
      </p:sp>
      <p:sp>
        <p:nvSpPr>
          <p:cNvPr id="10247"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charset="0"/>
              </a:defRPr>
            </a:lvl1pPr>
          </a:lstStyle>
          <a:p>
            <a:pPr>
              <a:defRPr/>
            </a:pPr>
            <a:fld id="{A0F25962-5038-465F-94C4-BA8891AFF3DC}" type="slidenum">
              <a:rPr lang="en-US"/>
              <a:pPr>
                <a:defRPr/>
              </a:pPr>
              <a:t>‹#›</a:t>
            </a:fld>
            <a:endParaRPr lang="en-US"/>
          </a:p>
        </p:txBody>
      </p:sp>
    </p:spTree>
    <p:extLst>
      <p:ext uri="{BB962C8B-B14F-4D97-AF65-F5344CB8AC3E}">
        <p14:creationId xmlns="" xmlns:p14="http://schemas.microsoft.com/office/powerpoint/2010/main" val="61378823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Arial" charset="0"/>
      </a:defRPr>
    </a:lvl1pPr>
    <a:lvl2pPr marL="457200" algn="l" rtl="0" eaLnBrk="0" fontAlgn="base" hangingPunct="0">
      <a:spcBef>
        <a:spcPct val="30000"/>
      </a:spcBef>
      <a:spcAft>
        <a:spcPct val="0"/>
      </a:spcAft>
      <a:defRPr sz="1200" kern="1200">
        <a:solidFill>
          <a:schemeClr val="tx1"/>
        </a:solidFill>
        <a:latin typeface="Arial" charset="0"/>
        <a:ea typeface="+mn-ea"/>
        <a:cs typeface="Arial" charset="0"/>
      </a:defRPr>
    </a:lvl2pPr>
    <a:lvl3pPr marL="914400" algn="l" rtl="0" eaLnBrk="0" fontAlgn="base" hangingPunct="0">
      <a:spcBef>
        <a:spcPct val="30000"/>
      </a:spcBef>
      <a:spcAft>
        <a:spcPct val="0"/>
      </a:spcAft>
      <a:defRPr sz="1200" kern="1200">
        <a:solidFill>
          <a:schemeClr val="tx1"/>
        </a:solidFill>
        <a:latin typeface="Arial" charset="0"/>
        <a:ea typeface="+mn-ea"/>
        <a:cs typeface="Arial" charset="0"/>
      </a:defRPr>
    </a:lvl3pPr>
    <a:lvl4pPr marL="1371600" algn="l" rtl="0" eaLnBrk="0" fontAlgn="base" hangingPunct="0">
      <a:spcBef>
        <a:spcPct val="30000"/>
      </a:spcBef>
      <a:spcAft>
        <a:spcPct val="0"/>
      </a:spcAft>
      <a:defRPr sz="1200" kern="1200">
        <a:solidFill>
          <a:schemeClr val="tx1"/>
        </a:solidFill>
        <a:latin typeface="Arial" charset="0"/>
        <a:ea typeface="+mn-ea"/>
        <a:cs typeface="Arial" charset="0"/>
      </a:defRPr>
    </a:lvl4pPr>
    <a:lvl5pPr marL="1828800" algn="l" rtl="0" eaLnBrk="0" fontAlgn="base" hangingPunct="0">
      <a:spcBef>
        <a:spcPct val="3000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p:spPr>
        <p:txBody>
          <a:bodyPr/>
          <a:lstStyle/>
          <a:p>
            <a:fld id="{33FFA518-D1C1-4341-ABE8-0EFAFD79D7EC}" type="slidenum">
              <a:rPr lang="en-US" smtClean="0"/>
              <a:pPr/>
              <a:t>2</a:t>
            </a:fld>
            <a:endParaRPr lang="en-US" smtClean="0"/>
          </a:p>
        </p:txBody>
      </p:sp>
      <p:sp>
        <p:nvSpPr>
          <p:cNvPr id="16387" name="Rectangle 2"/>
          <p:cNvSpPr>
            <a:spLocks noGrp="1" noRot="1" noChangeAspect="1" noChangeArrowheads="1" noTextEdit="1"/>
          </p:cNvSpPr>
          <p:nvPr>
            <p:ph type="sldImg"/>
          </p:nvPr>
        </p:nvSpPr>
        <p:spPr>
          <a:ln/>
        </p:spPr>
      </p:sp>
      <p:sp>
        <p:nvSpPr>
          <p:cNvPr id="16388"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 xmlns:p14="http://schemas.microsoft.com/office/powerpoint/2010/main" val="273680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p:spPr>
        <p:txBody>
          <a:bodyPr/>
          <a:lstStyle/>
          <a:p>
            <a:fld id="{95E0F1CF-90CE-43B5-BF0F-E9746F7A197E}" type="slidenum">
              <a:rPr lang="en-US" smtClean="0"/>
              <a:pPr/>
              <a:t>39</a:t>
            </a:fld>
            <a:endParaRPr lang="en-US" smtClean="0"/>
          </a:p>
        </p:txBody>
      </p:sp>
      <p:sp>
        <p:nvSpPr>
          <p:cNvPr id="23555" name="Rectangle 2"/>
          <p:cNvSpPr>
            <a:spLocks noGrp="1" noRot="1" noChangeAspect="1" noChangeArrowheads="1" noTextEdit="1"/>
          </p:cNvSpPr>
          <p:nvPr>
            <p:ph type="sldImg"/>
          </p:nvPr>
        </p:nvSpPr>
        <p:spPr>
          <a:ln/>
        </p:spPr>
      </p:sp>
      <p:sp>
        <p:nvSpPr>
          <p:cNvPr id="23556" name="Rectangle 3"/>
          <p:cNvSpPr>
            <a:spLocks noGrp="1" noChangeArrowheads="1"/>
          </p:cNvSpPr>
          <p:nvPr>
            <p:ph type="body" idx="1"/>
          </p:nvPr>
        </p:nvSpPr>
        <p:spPr>
          <a:noFill/>
          <a:ln/>
        </p:spPr>
        <p:txBody>
          <a:bodyPr/>
          <a:lstStyle/>
          <a:p>
            <a:pPr eaLnBrk="1" hangingPunct="1"/>
            <a:r>
              <a:rPr lang="en-US" smtClean="0"/>
              <a:t>Objectives</a:t>
            </a:r>
          </a:p>
          <a:p>
            <a:pPr eaLnBrk="1" hangingPunct="1"/>
            <a:r>
              <a:rPr lang="en-US" smtClean="0"/>
              <a:t>New Election</a:t>
            </a:r>
          </a:p>
          <a:p>
            <a:pPr eaLnBrk="1" hangingPunct="1"/>
            <a:r>
              <a:rPr lang="en-US" smtClean="0"/>
              <a:t>Achievements</a:t>
            </a:r>
          </a:p>
          <a:p>
            <a:pPr eaLnBrk="1" hangingPunct="1"/>
            <a:r>
              <a:rPr lang="en-US" smtClean="0"/>
              <a:t>Projects</a:t>
            </a:r>
          </a:p>
        </p:txBody>
      </p:sp>
    </p:spTree>
    <p:extLst>
      <p:ext uri="{BB962C8B-B14F-4D97-AF65-F5344CB8AC3E}">
        <p14:creationId xmlns="" xmlns:p14="http://schemas.microsoft.com/office/powerpoint/2010/main" val="7981017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p:spPr>
        <p:txBody>
          <a:bodyPr/>
          <a:lstStyle/>
          <a:p>
            <a:fld id="{95E0F1CF-90CE-43B5-BF0F-E9746F7A197E}" type="slidenum">
              <a:rPr lang="en-US" smtClean="0"/>
              <a:pPr/>
              <a:t>40</a:t>
            </a:fld>
            <a:endParaRPr lang="en-US" smtClean="0"/>
          </a:p>
        </p:txBody>
      </p:sp>
      <p:sp>
        <p:nvSpPr>
          <p:cNvPr id="23555" name="Rectangle 2"/>
          <p:cNvSpPr>
            <a:spLocks noGrp="1" noRot="1" noChangeAspect="1" noChangeArrowheads="1" noTextEdit="1"/>
          </p:cNvSpPr>
          <p:nvPr>
            <p:ph type="sldImg"/>
          </p:nvPr>
        </p:nvSpPr>
        <p:spPr>
          <a:ln/>
        </p:spPr>
      </p:sp>
      <p:sp>
        <p:nvSpPr>
          <p:cNvPr id="23556" name="Rectangle 3"/>
          <p:cNvSpPr>
            <a:spLocks noGrp="1" noChangeArrowheads="1"/>
          </p:cNvSpPr>
          <p:nvPr>
            <p:ph type="body" idx="1"/>
          </p:nvPr>
        </p:nvSpPr>
        <p:spPr>
          <a:noFill/>
          <a:ln/>
        </p:spPr>
        <p:txBody>
          <a:bodyPr/>
          <a:lstStyle/>
          <a:p>
            <a:pPr eaLnBrk="1" hangingPunct="1"/>
            <a:r>
              <a:rPr lang="en-US" smtClean="0"/>
              <a:t>Objectives</a:t>
            </a:r>
          </a:p>
          <a:p>
            <a:pPr eaLnBrk="1" hangingPunct="1"/>
            <a:r>
              <a:rPr lang="en-US" smtClean="0"/>
              <a:t>New Election</a:t>
            </a:r>
          </a:p>
          <a:p>
            <a:pPr eaLnBrk="1" hangingPunct="1"/>
            <a:r>
              <a:rPr lang="en-US" smtClean="0"/>
              <a:t>Achievements</a:t>
            </a:r>
          </a:p>
          <a:p>
            <a:pPr eaLnBrk="1" hangingPunct="1"/>
            <a:r>
              <a:rPr lang="en-US" smtClean="0"/>
              <a:t>Projects</a:t>
            </a:r>
          </a:p>
        </p:txBody>
      </p:sp>
    </p:spTree>
    <p:extLst>
      <p:ext uri="{BB962C8B-B14F-4D97-AF65-F5344CB8AC3E}">
        <p14:creationId xmlns="" xmlns:p14="http://schemas.microsoft.com/office/powerpoint/2010/main" val="35101432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p:spPr>
        <p:txBody>
          <a:bodyPr/>
          <a:lstStyle/>
          <a:p>
            <a:fld id="{95E0F1CF-90CE-43B5-BF0F-E9746F7A197E}" type="slidenum">
              <a:rPr lang="en-US" smtClean="0"/>
              <a:pPr/>
              <a:t>41</a:t>
            </a:fld>
            <a:endParaRPr lang="en-US" smtClean="0"/>
          </a:p>
        </p:txBody>
      </p:sp>
      <p:sp>
        <p:nvSpPr>
          <p:cNvPr id="23555" name="Rectangle 2"/>
          <p:cNvSpPr>
            <a:spLocks noGrp="1" noRot="1" noChangeAspect="1" noChangeArrowheads="1" noTextEdit="1"/>
          </p:cNvSpPr>
          <p:nvPr>
            <p:ph type="sldImg"/>
          </p:nvPr>
        </p:nvSpPr>
        <p:spPr>
          <a:ln/>
        </p:spPr>
      </p:sp>
      <p:sp>
        <p:nvSpPr>
          <p:cNvPr id="23556" name="Rectangle 3"/>
          <p:cNvSpPr>
            <a:spLocks noGrp="1" noChangeArrowheads="1"/>
          </p:cNvSpPr>
          <p:nvPr>
            <p:ph type="body" idx="1"/>
          </p:nvPr>
        </p:nvSpPr>
        <p:spPr>
          <a:noFill/>
          <a:ln/>
        </p:spPr>
        <p:txBody>
          <a:bodyPr/>
          <a:lstStyle/>
          <a:p>
            <a:pPr eaLnBrk="1" hangingPunct="1"/>
            <a:r>
              <a:rPr lang="en-US" smtClean="0"/>
              <a:t>Objectives</a:t>
            </a:r>
          </a:p>
          <a:p>
            <a:pPr eaLnBrk="1" hangingPunct="1"/>
            <a:r>
              <a:rPr lang="en-US" smtClean="0"/>
              <a:t>New Election</a:t>
            </a:r>
          </a:p>
          <a:p>
            <a:pPr eaLnBrk="1" hangingPunct="1"/>
            <a:r>
              <a:rPr lang="en-US" smtClean="0"/>
              <a:t>Achievements</a:t>
            </a:r>
          </a:p>
          <a:p>
            <a:pPr eaLnBrk="1" hangingPunct="1"/>
            <a:r>
              <a:rPr lang="en-US" smtClean="0"/>
              <a:t>Projects</a:t>
            </a:r>
          </a:p>
        </p:txBody>
      </p:sp>
    </p:spTree>
    <p:extLst>
      <p:ext uri="{BB962C8B-B14F-4D97-AF65-F5344CB8AC3E}">
        <p14:creationId xmlns="" xmlns:p14="http://schemas.microsoft.com/office/powerpoint/2010/main" val="7942827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p:spPr>
        <p:txBody>
          <a:bodyPr/>
          <a:lstStyle/>
          <a:p>
            <a:fld id="{95E0F1CF-90CE-43B5-BF0F-E9746F7A197E}" type="slidenum">
              <a:rPr lang="en-US" smtClean="0"/>
              <a:pPr/>
              <a:t>42</a:t>
            </a:fld>
            <a:endParaRPr lang="en-US" smtClean="0"/>
          </a:p>
        </p:txBody>
      </p:sp>
      <p:sp>
        <p:nvSpPr>
          <p:cNvPr id="23555" name="Rectangle 2"/>
          <p:cNvSpPr>
            <a:spLocks noGrp="1" noRot="1" noChangeAspect="1" noChangeArrowheads="1" noTextEdit="1"/>
          </p:cNvSpPr>
          <p:nvPr>
            <p:ph type="sldImg"/>
          </p:nvPr>
        </p:nvSpPr>
        <p:spPr>
          <a:ln/>
        </p:spPr>
      </p:sp>
      <p:sp>
        <p:nvSpPr>
          <p:cNvPr id="23556" name="Rectangle 3"/>
          <p:cNvSpPr>
            <a:spLocks noGrp="1" noChangeArrowheads="1"/>
          </p:cNvSpPr>
          <p:nvPr>
            <p:ph type="body" idx="1"/>
          </p:nvPr>
        </p:nvSpPr>
        <p:spPr>
          <a:noFill/>
          <a:ln/>
        </p:spPr>
        <p:txBody>
          <a:bodyPr/>
          <a:lstStyle/>
          <a:p>
            <a:pPr eaLnBrk="1" hangingPunct="1"/>
            <a:r>
              <a:rPr lang="en-US" smtClean="0"/>
              <a:t>Objectives</a:t>
            </a:r>
          </a:p>
          <a:p>
            <a:pPr eaLnBrk="1" hangingPunct="1"/>
            <a:r>
              <a:rPr lang="en-US" smtClean="0"/>
              <a:t>New Election</a:t>
            </a:r>
          </a:p>
          <a:p>
            <a:pPr eaLnBrk="1" hangingPunct="1"/>
            <a:r>
              <a:rPr lang="en-US" smtClean="0"/>
              <a:t>Achievements</a:t>
            </a:r>
          </a:p>
          <a:p>
            <a:pPr eaLnBrk="1" hangingPunct="1"/>
            <a:r>
              <a:rPr lang="en-US" smtClean="0"/>
              <a:t>Projects</a:t>
            </a:r>
          </a:p>
        </p:txBody>
      </p:sp>
    </p:spTree>
    <p:extLst>
      <p:ext uri="{BB962C8B-B14F-4D97-AF65-F5344CB8AC3E}">
        <p14:creationId xmlns="" xmlns:p14="http://schemas.microsoft.com/office/powerpoint/2010/main" val="5936049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p:spPr>
        <p:txBody>
          <a:bodyPr/>
          <a:lstStyle/>
          <a:p>
            <a:fld id="{95E0F1CF-90CE-43B5-BF0F-E9746F7A197E}" type="slidenum">
              <a:rPr lang="en-US" smtClean="0"/>
              <a:pPr/>
              <a:t>44</a:t>
            </a:fld>
            <a:endParaRPr lang="en-US" smtClean="0"/>
          </a:p>
        </p:txBody>
      </p:sp>
      <p:sp>
        <p:nvSpPr>
          <p:cNvPr id="23555" name="Rectangle 2"/>
          <p:cNvSpPr>
            <a:spLocks noGrp="1" noRot="1" noChangeAspect="1" noChangeArrowheads="1" noTextEdit="1"/>
          </p:cNvSpPr>
          <p:nvPr>
            <p:ph type="sldImg"/>
          </p:nvPr>
        </p:nvSpPr>
        <p:spPr>
          <a:ln/>
        </p:spPr>
      </p:sp>
      <p:sp>
        <p:nvSpPr>
          <p:cNvPr id="23556" name="Rectangle 3"/>
          <p:cNvSpPr>
            <a:spLocks noGrp="1" noChangeArrowheads="1"/>
          </p:cNvSpPr>
          <p:nvPr>
            <p:ph type="body" idx="1"/>
          </p:nvPr>
        </p:nvSpPr>
        <p:spPr>
          <a:noFill/>
          <a:ln/>
        </p:spPr>
        <p:txBody>
          <a:bodyPr/>
          <a:lstStyle/>
          <a:p>
            <a:pPr eaLnBrk="1" hangingPunct="1"/>
            <a:r>
              <a:rPr lang="en-US" smtClean="0"/>
              <a:t>Objectives</a:t>
            </a:r>
          </a:p>
          <a:p>
            <a:pPr eaLnBrk="1" hangingPunct="1"/>
            <a:r>
              <a:rPr lang="en-US" smtClean="0"/>
              <a:t>New Election</a:t>
            </a:r>
          </a:p>
          <a:p>
            <a:pPr eaLnBrk="1" hangingPunct="1"/>
            <a:r>
              <a:rPr lang="en-US" smtClean="0"/>
              <a:t>Achievements</a:t>
            </a:r>
          </a:p>
          <a:p>
            <a:pPr eaLnBrk="1" hangingPunct="1"/>
            <a:r>
              <a:rPr lang="en-US" smtClean="0"/>
              <a:t>Projects</a:t>
            </a:r>
          </a:p>
        </p:txBody>
      </p:sp>
    </p:spTree>
    <p:extLst>
      <p:ext uri="{BB962C8B-B14F-4D97-AF65-F5344CB8AC3E}">
        <p14:creationId xmlns="" xmlns:p14="http://schemas.microsoft.com/office/powerpoint/2010/main" val="21873793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p:spPr>
        <p:txBody>
          <a:bodyPr/>
          <a:lstStyle/>
          <a:p>
            <a:fld id="{95E0F1CF-90CE-43B5-BF0F-E9746F7A197E}" type="slidenum">
              <a:rPr lang="en-US" smtClean="0"/>
              <a:pPr/>
              <a:t>46</a:t>
            </a:fld>
            <a:endParaRPr lang="en-US" smtClean="0"/>
          </a:p>
        </p:txBody>
      </p:sp>
      <p:sp>
        <p:nvSpPr>
          <p:cNvPr id="23555" name="Rectangle 2"/>
          <p:cNvSpPr>
            <a:spLocks noGrp="1" noRot="1" noChangeAspect="1" noChangeArrowheads="1" noTextEdit="1"/>
          </p:cNvSpPr>
          <p:nvPr>
            <p:ph type="sldImg"/>
          </p:nvPr>
        </p:nvSpPr>
        <p:spPr>
          <a:ln/>
        </p:spPr>
      </p:sp>
      <p:sp>
        <p:nvSpPr>
          <p:cNvPr id="23556" name="Rectangle 3"/>
          <p:cNvSpPr>
            <a:spLocks noGrp="1" noChangeArrowheads="1"/>
          </p:cNvSpPr>
          <p:nvPr>
            <p:ph type="body" idx="1"/>
          </p:nvPr>
        </p:nvSpPr>
        <p:spPr>
          <a:noFill/>
          <a:ln/>
        </p:spPr>
        <p:txBody>
          <a:bodyPr/>
          <a:lstStyle/>
          <a:p>
            <a:pPr eaLnBrk="1" hangingPunct="1"/>
            <a:r>
              <a:rPr lang="en-US" smtClean="0"/>
              <a:t>Objectives</a:t>
            </a:r>
          </a:p>
          <a:p>
            <a:pPr eaLnBrk="1" hangingPunct="1"/>
            <a:r>
              <a:rPr lang="en-US" smtClean="0"/>
              <a:t>New Election</a:t>
            </a:r>
          </a:p>
          <a:p>
            <a:pPr eaLnBrk="1" hangingPunct="1"/>
            <a:r>
              <a:rPr lang="en-US" smtClean="0"/>
              <a:t>Achievements</a:t>
            </a:r>
          </a:p>
          <a:p>
            <a:pPr eaLnBrk="1" hangingPunct="1"/>
            <a:r>
              <a:rPr lang="en-US" smtClean="0"/>
              <a:t>Projects</a:t>
            </a:r>
          </a:p>
        </p:txBody>
      </p:sp>
    </p:spTree>
    <p:extLst>
      <p:ext uri="{BB962C8B-B14F-4D97-AF65-F5344CB8AC3E}">
        <p14:creationId xmlns="" xmlns:p14="http://schemas.microsoft.com/office/powerpoint/2010/main" val="23880784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p:spPr>
        <p:txBody>
          <a:bodyPr/>
          <a:lstStyle/>
          <a:p>
            <a:fld id="{95E0F1CF-90CE-43B5-BF0F-E9746F7A197E}" type="slidenum">
              <a:rPr lang="en-US" smtClean="0"/>
              <a:pPr/>
              <a:t>47</a:t>
            </a:fld>
            <a:endParaRPr lang="en-US" smtClean="0"/>
          </a:p>
        </p:txBody>
      </p:sp>
      <p:sp>
        <p:nvSpPr>
          <p:cNvPr id="23555" name="Rectangle 2"/>
          <p:cNvSpPr>
            <a:spLocks noGrp="1" noRot="1" noChangeAspect="1" noChangeArrowheads="1" noTextEdit="1"/>
          </p:cNvSpPr>
          <p:nvPr>
            <p:ph type="sldImg"/>
          </p:nvPr>
        </p:nvSpPr>
        <p:spPr>
          <a:ln/>
        </p:spPr>
      </p:sp>
      <p:sp>
        <p:nvSpPr>
          <p:cNvPr id="23556" name="Rectangle 3"/>
          <p:cNvSpPr>
            <a:spLocks noGrp="1" noChangeArrowheads="1"/>
          </p:cNvSpPr>
          <p:nvPr>
            <p:ph type="body" idx="1"/>
          </p:nvPr>
        </p:nvSpPr>
        <p:spPr>
          <a:noFill/>
          <a:ln/>
        </p:spPr>
        <p:txBody>
          <a:bodyPr/>
          <a:lstStyle/>
          <a:p>
            <a:pPr eaLnBrk="1" hangingPunct="1"/>
            <a:r>
              <a:rPr lang="en-US" smtClean="0"/>
              <a:t>Objectives</a:t>
            </a:r>
          </a:p>
          <a:p>
            <a:pPr eaLnBrk="1" hangingPunct="1"/>
            <a:r>
              <a:rPr lang="en-US" smtClean="0"/>
              <a:t>New Election</a:t>
            </a:r>
          </a:p>
          <a:p>
            <a:pPr eaLnBrk="1" hangingPunct="1"/>
            <a:r>
              <a:rPr lang="en-US" smtClean="0"/>
              <a:t>Achievements</a:t>
            </a:r>
          </a:p>
          <a:p>
            <a:pPr eaLnBrk="1" hangingPunct="1"/>
            <a:r>
              <a:rPr lang="en-US" smtClean="0"/>
              <a:t>Projects</a:t>
            </a:r>
          </a:p>
        </p:txBody>
      </p:sp>
    </p:spTree>
    <p:extLst>
      <p:ext uri="{BB962C8B-B14F-4D97-AF65-F5344CB8AC3E}">
        <p14:creationId xmlns="" xmlns:p14="http://schemas.microsoft.com/office/powerpoint/2010/main" val="7377221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p:spPr>
        <p:txBody>
          <a:bodyPr/>
          <a:lstStyle/>
          <a:p>
            <a:fld id="{95E0F1CF-90CE-43B5-BF0F-E9746F7A197E}" type="slidenum">
              <a:rPr lang="en-US" smtClean="0"/>
              <a:pPr/>
              <a:t>48</a:t>
            </a:fld>
            <a:endParaRPr lang="en-US" smtClean="0"/>
          </a:p>
        </p:txBody>
      </p:sp>
      <p:sp>
        <p:nvSpPr>
          <p:cNvPr id="23555" name="Rectangle 2"/>
          <p:cNvSpPr>
            <a:spLocks noGrp="1" noRot="1" noChangeAspect="1" noChangeArrowheads="1" noTextEdit="1"/>
          </p:cNvSpPr>
          <p:nvPr>
            <p:ph type="sldImg"/>
          </p:nvPr>
        </p:nvSpPr>
        <p:spPr>
          <a:ln/>
        </p:spPr>
      </p:sp>
      <p:sp>
        <p:nvSpPr>
          <p:cNvPr id="23556" name="Rectangle 3"/>
          <p:cNvSpPr>
            <a:spLocks noGrp="1" noChangeArrowheads="1"/>
          </p:cNvSpPr>
          <p:nvPr>
            <p:ph type="body" idx="1"/>
          </p:nvPr>
        </p:nvSpPr>
        <p:spPr>
          <a:noFill/>
          <a:ln/>
        </p:spPr>
        <p:txBody>
          <a:bodyPr/>
          <a:lstStyle/>
          <a:p>
            <a:pPr eaLnBrk="1" hangingPunct="1"/>
            <a:r>
              <a:rPr lang="en-US" smtClean="0"/>
              <a:t>Objectives</a:t>
            </a:r>
          </a:p>
          <a:p>
            <a:pPr eaLnBrk="1" hangingPunct="1"/>
            <a:r>
              <a:rPr lang="en-US" smtClean="0"/>
              <a:t>New Election</a:t>
            </a:r>
          </a:p>
          <a:p>
            <a:pPr eaLnBrk="1" hangingPunct="1"/>
            <a:r>
              <a:rPr lang="en-US" smtClean="0"/>
              <a:t>Achievements</a:t>
            </a:r>
          </a:p>
          <a:p>
            <a:pPr eaLnBrk="1" hangingPunct="1"/>
            <a:r>
              <a:rPr lang="en-US" smtClean="0"/>
              <a:t>Projects</a:t>
            </a:r>
          </a:p>
        </p:txBody>
      </p:sp>
    </p:spTree>
    <p:extLst>
      <p:ext uri="{BB962C8B-B14F-4D97-AF65-F5344CB8AC3E}">
        <p14:creationId xmlns="" xmlns:p14="http://schemas.microsoft.com/office/powerpoint/2010/main" val="17747913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p:spPr>
        <p:txBody>
          <a:bodyPr/>
          <a:lstStyle/>
          <a:p>
            <a:fld id="{2743EDE9-2061-4ADD-90F4-7F41ACE7ABA8}" type="slidenum">
              <a:rPr lang="en-US" smtClean="0"/>
              <a:pPr/>
              <a:t>49</a:t>
            </a:fld>
            <a:endParaRPr lang="en-US" smtClean="0"/>
          </a:p>
        </p:txBody>
      </p:sp>
      <p:sp>
        <p:nvSpPr>
          <p:cNvPr id="24579" name="Rectangle 2"/>
          <p:cNvSpPr>
            <a:spLocks noGrp="1" noRot="1" noChangeAspect="1" noChangeArrowheads="1" noTextEdit="1"/>
          </p:cNvSpPr>
          <p:nvPr>
            <p:ph type="sldImg"/>
          </p:nvPr>
        </p:nvSpPr>
        <p:spPr>
          <a:ln/>
        </p:spPr>
      </p:sp>
      <p:sp>
        <p:nvSpPr>
          <p:cNvPr id="24580" name="Rectangle 3"/>
          <p:cNvSpPr>
            <a:spLocks noGrp="1" noChangeArrowheads="1"/>
          </p:cNvSpPr>
          <p:nvPr>
            <p:ph type="body" idx="1"/>
          </p:nvPr>
        </p:nvSpPr>
        <p:spPr>
          <a:noFill/>
          <a:ln/>
        </p:spPr>
        <p:txBody>
          <a:bodyPr/>
          <a:lstStyle/>
          <a:p>
            <a:pPr eaLnBrk="1" hangingPunct="1"/>
            <a:r>
              <a:rPr lang="en-US" smtClean="0"/>
              <a:t>Objectives</a:t>
            </a:r>
          </a:p>
          <a:p>
            <a:pPr eaLnBrk="1" hangingPunct="1"/>
            <a:r>
              <a:rPr lang="en-US" smtClean="0"/>
              <a:t>New Election</a:t>
            </a:r>
          </a:p>
          <a:p>
            <a:pPr eaLnBrk="1" hangingPunct="1"/>
            <a:r>
              <a:rPr lang="en-US" smtClean="0"/>
              <a:t>Achievements</a:t>
            </a:r>
          </a:p>
          <a:p>
            <a:pPr eaLnBrk="1" hangingPunct="1"/>
            <a:r>
              <a:rPr lang="en-US" smtClean="0"/>
              <a:t>Projects</a:t>
            </a:r>
          </a:p>
        </p:txBody>
      </p:sp>
    </p:spTree>
    <p:extLst>
      <p:ext uri="{BB962C8B-B14F-4D97-AF65-F5344CB8AC3E}">
        <p14:creationId xmlns="" xmlns:p14="http://schemas.microsoft.com/office/powerpoint/2010/main" val="25093456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p:spPr>
        <p:txBody>
          <a:bodyPr/>
          <a:lstStyle/>
          <a:p>
            <a:fld id="{9468E672-8AAE-4D1A-8938-F4CCACDADF9E}" type="slidenum">
              <a:rPr lang="en-US" smtClean="0">
                <a:solidFill>
                  <a:srgbClr val="000000"/>
                </a:solidFill>
              </a:rPr>
              <a:pPr/>
              <a:t>51</a:t>
            </a:fld>
            <a:endParaRPr lang="en-US" smtClean="0">
              <a:solidFill>
                <a:srgbClr val="000000"/>
              </a:solidFill>
            </a:endParaRPr>
          </a:p>
        </p:txBody>
      </p:sp>
      <p:sp>
        <p:nvSpPr>
          <p:cNvPr id="18435" name="Rectangle 2"/>
          <p:cNvSpPr>
            <a:spLocks noGrp="1" noRot="1" noChangeAspect="1" noChangeArrowheads="1" noTextEdit="1"/>
          </p:cNvSpPr>
          <p:nvPr>
            <p:ph type="sldImg"/>
          </p:nvPr>
        </p:nvSpPr>
        <p:spPr>
          <a:ln/>
        </p:spPr>
      </p:sp>
      <p:sp>
        <p:nvSpPr>
          <p:cNvPr id="18436" name="Rectangle 3"/>
          <p:cNvSpPr>
            <a:spLocks noGrp="1" noChangeArrowheads="1"/>
          </p:cNvSpPr>
          <p:nvPr>
            <p:ph type="body" idx="1"/>
          </p:nvPr>
        </p:nvSpPr>
        <p:spPr>
          <a:noFill/>
          <a:ln/>
        </p:spPr>
        <p:txBody>
          <a:bodyPr/>
          <a:lstStyle/>
          <a:p>
            <a:pPr eaLnBrk="1" hangingPunct="1"/>
            <a:r>
              <a:rPr lang="en-US" smtClean="0"/>
              <a:t>Objectives</a:t>
            </a:r>
          </a:p>
          <a:p>
            <a:pPr eaLnBrk="1" hangingPunct="1"/>
            <a:r>
              <a:rPr lang="en-US" smtClean="0"/>
              <a:t>New Election</a:t>
            </a:r>
          </a:p>
          <a:p>
            <a:pPr eaLnBrk="1" hangingPunct="1"/>
            <a:r>
              <a:rPr lang="en-US" smtClean="0"/>
              <a:t>Achievements</a:t>
            </a:r>
          </a:p>
          <a:p>
            <a:pPr eaLnBrk="1" hangingPunct="1"/>
            <a:r>
              <a:rPr lang="en-US" smtClean="0"/>
              <a:t>Projects</a:t>
            </a:r>
          </a:p>
        </p:txBody>
      </p:sp>
    </p:spTree>
    <p:extLst>
      <p:ext uri="{BB962C8B-B14F-4D97-AF65-F5344CB8AC3E}">
        <p14:creationId xmlns="" xmlns:p14="http://schemas.microsoft.com/office/powerpoint/2010/main" val="36064617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p:spPr>
        <p:txBody>
          <a:bodyPr/>
          <a:lstStyle/>
          <a:p>
            <a:fld id="{9468E672-8AAE-4D1A-8938-F4CCACDADF9E}" type="slidenum">
              <a:rPr lang="en-US" smtClean="0"/>
              <a:pPr/>
              <a:t>11</a:t>
            </a:fld>
            <a:endParaRPr lang="en-US" smtClean="0"/>
          </a:p>
        </p:txBody>
      </p:sp>
      <p:sp>
        <p:nvSpPr>
          <p:cNvPr id="18435" name="Rectangle 2"/>
          <p:cNvSpPr>
            <a:spLocks noGrp="1" noRot="1" noChangeAspect="1" noChangeArrowheads="1" noTextEdit="1"/>
          </p:cNvSpPr>
          <p:nvPr>
            <p:ph type="sldImg"/>
          </p:nvPr>
        </p:nvSpPr>
        <p:spPr>
          <a:ln/>
        </p:spPr>
      </p:sp>
      <p:sp>
        <p:nvSpPr>
          <p:cNvPr id="18436" name="Rectangle 3"/>
          <p:cNvSpPr>
            <a:spLocks noGrp="1" noChangeArrowheads="1"/>
          </p:cNvSpPr>
          <p:nvPr>
            <p:ph type="body" idx="1"/>
          </p:nvPr>
        </p:nvSpPr>
        <p:spPr>
          <a:noFill/>
          <a:ln/>
        </p:spPr>
        <p:txBody>
          <a:bodyPr/>
          <a:lstStyle/>
          <a:p>
            <a:pPr eaLnBrk="1" hangingPunct="1"/>
            <a:r>
              <a:rPr lang="en-US" smtClean="0"/>
              <a:t>Objectives</a:t>
            </a:r>
          </a:p>
          <a:p>
            <a:pPr eaLnBrk="1" hangingPunct="1"/>
            <a:r>
              <a:rPr lang="en-US" smtClean="0"/>
              <a:t>New Election</a:t>
            </a:r>
          </a:p>
          <a:p>
            <a:pPr eaLnBrk="1" hangingPunct="1"/>
            <a:r>
              <a:rPr lang="en-US" smtClean="0"/>
              <a:t>Achievements</a:t>
            </a:r>
          </a:p>
          <a:p>
            <a:pPr eaLnBrk="1" hangingPunct="1"/>
            <a:r>
              <a:rPr lang="en-US" smtClean="0"/>
              <a:t>Projects</a:t>
            </a:r>
          </a:p>
        </p:txBody>
      </p:sp>
    </p:spTree>
    <p:extLst>
      <p:ext uri="{BB962C8B-B14F-4D97-AF65-F5344CB8AC3E}">
        <p14:creationId xmlns="" xmlns:p14="http://schemas.microsoft.com/office/powerpoint/2010/main" val="54785648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p:spPr>
        <p:txBody>
          <a:bodyPr/>
          <a:lstStyle/>
          <a:p>
            <a:fld id="{9468E672-8AAE-4D1A-8938-F4CCACDADF9E}" type="slidenum">
              <a:rPr lang="en-US" smtClean="0">
                <a:solidFill>
                  <a:srgbClr val="000000"/>
                </a:solidFill>
              </a:rPr>
              <a:pPr/>
              <a:t>56</a:t>
            </a:fld>
            <a:endParaRPr lang="en-US" smtClean="0">
              <a:solidFill>
                <a:srgbClr val="000000"/>
              </a:solidFill>
            </a:endParaRPr>
          </a:p>
        </p:txBody>
      </p:sp>
      <p:sp>
        <p:nvSpPr>
          <p:cNvPr id="18435" name="Rectangle 2"/>
          <p:cNvSpPr>
            <a:spLocks noGrp="1" noRot="1" noChangeAspect="1" noChangeArrowheads="1" noTextEdit="1"/>
          </p:cNvSpPr>
          <p:nvPr>
            <p:ph type="sldImg"/>
          </p:nvPr>
        </p:nvSpPr>
        <p:spPr>
          <a:ln/>
        </p:spPr>
      </p:sp>
      <p:sp>
        <p:nvSpPr>
          <p:cNvPr id="18436" name="Rectangle 3"/>
          <p:cNvSpPr>
            <a:spLocks noGrp="1" noChangeArrowheads="1"/>
          </p:cNvSpPr>
          <p:nvPr>
            <p:ph type="body" idx="1"/>
          </p:nvPr>
        </p:nvSpPr>
        <p:spPr>
          <a:noFill/>
          <a:ln/>
        </p:spPr>
        <p:txBody>
          <a:bodyPr/>
          <a:lstStyle/>
          <a:p>
            <a:pPr eaLnBrk="1" hangingPunct="1"/>
            <a:r>
              <a:rPr lang="en-US" smtClean="0"/>
              <a:t>Objectives</a:t>
            </a:r>
          </a:p>
          <a:p>
            <a:pPr eaLnBrk="1" hangingPunct="1"/>
            <a:r>
              <a:rPr lang="en-US" smtClean="0"/>
              <a:t>New Election</a:t>
            </a:r>
          </a:p>
          <a:p>
            <a:pPr eaLnBrk="1" hangingPunct="1"/>
            <a:r>
              <a:rPr lang="en-US" smtClean="0"/>
              <a:t>Achievements</a:t>
            </a:r>
          </a:p>
          <a:p>
            <a:pPr eaLnBrk="1" hangingPunct="1"/>
            <a:r>
              <a:rPr lang="en-US" smtClean="0"/>
              <a:t>Projects</a:t>
            </a:r>
          </a:p>
        </p:txBody>
      </p:sp>
    </p:spTree>
    <p:extLst>
      <p:ext uri="{BB962C8B-B14F-4D97-AF65-F5344CB8AC3E}">
        <p14:creationId xmlns="" xmlns:p14="http://schemas.microsoft.com/office/powerpoint/2010/main" val="39156081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p:spPr>
        <p:txBody>
          <a:bodyPr/>
          <a:lstStyle/>
          <a:p>
            <a:fld id="{9468E672-8AAE-4D1A-8938-F4CCACDADF9E}" type="slidenum">
              <a:rPr lang="en-US" smtClean="0">
                <a:solidFill>
                  <a:srgbClr val="000000"/>
                </a:solidFill>
              </a:rPr>
              <a:pPr/>
              <a:t>57</a:t>
            </a:fld>
            <a:endParaRPr lang="en-US" smtClean="0">
              <a:solidFill>
                <a:srgbClr val="000000"/>
              </a:solidFill>
            </a:endParaRPr>
          </a:p>
        </p:txBody>
      </p:sp>
      <p:sp>
        <p:nvSpPr>
          <p:cNvPr id="18435" name="Rectangle 2"/>
          <p:cNvSpPr>
            <a:spLocks noGrp="1" noRot="1" noChangeAspect="1" noChangeArrowheads="1" noTextEdit="1"/>
          </p:cNvSpPr>
          <p:nvPr>
            <p:ph type="sldImg"/>
          </p:nvPr>
        </p:nvSpPr>
        <p:spPr>
          <a:ln/>
        </p:spPr>
      </p:sp>
      <p:sp>
        <p:nvSpPr>
          <p:cNvPr id="18436"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 xmlns:p14="http://schemas.microsoft.com/office/powerpoint/2010/main" val="35966447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p:spPr>
        <p:txBody>
          <a:bodyPr/>
          <a:lstStyle/>
          <a:p>
            <a:fld id="{FC4AF990-B597-42D5-B6B1-5B8EEF892AE5}" type="slidenum">
              <a:rPr lang="en-US" smtClean="0"/>
              <a:pPr/>
              <a:t>12</a:t>
            </a:fld>
            <a:endParaRPr lang="en-US" smtClean="0"/>
          </a:p>
        </p:txBody>
      </p:sp>
      <p:sp>
        <p:nvSpPr>
          <p:cNvPr id="19459" name="Rectangle 2"/>
          <p:cNvSpPr>
            <a:spLocks noGrp="1" noRot="1" noChangeAspect="1" noChangeArrowheads="1" noTextEdit="1"/>
          </p:cNvSpPr>
          <p:nvPr>
            <p:ph type="sldImg"/>
          </p:nvPr>
        </p:nvSpPr>
        <p:spPr>
          <a:ln/>
        </p:spPr>
      </p:sp>
      <p:sp>
        <p:nvSpPr>
          <p:cNvPr id="19460" name="Rectangle 3"/>
          <p:cNvSpPr>
            <a:spLocks noGrp="1" noChangeArrowheads="1"/>
          </p:cNvSpPr>
          <p:nvPr>
            <p:ph type="body" idx="1"/>
          </p:nvPr>
        </p:nvSpPr>
        <p:spPr>
          <a:noFill/>
          <a:ln/>
        </p:spPr>
        <p:txBody>
          <a:bodyPr/>
          <a:lstStyle/>
          <a:p>
            <a:pPr eaLnBrk="1" hangingPunct="1"/>
            <a:r>
              <a:rPr lang="en-US" smtClean="0"/>
              <a:t>Objectives</a:t>
            </a:r>
          </a:p>
          <a:p>
            <a:pPr eaLnBrk="1" hangingPunct="1"/>
            <a:r>
              <a:rPr lang="en-US" smtClean="0"/>
              <a:t>New Election</a:t>
            </a:r>
          </a:p>
          <a:p>
            <a:pPr eaLnBrk="1" hangingPunct="1"/>
            <a:r>
              <a:rPr lang="en-US" smtClean="0"/>
              <a:t>Achievements</a:t>
            </a:r>
          </a:p>
          <a:p>
            <a:pPr eaLnBrk="1" hangingPunct="1"/>
            <a:r>
              <a:rPr lang="en-US" smtClean="0"/>
              <a:t>Projects</a:t>
            </a:r>
          </a:p>
        </p:txBody>
      </p:sp>
    </p:spTree>
    <p:extLst>
      <p:ext uri="{BB962C8B-B14F-4D97-AF65-F5344CB8AC3E}">
        <p14:creationId xmlns="" xmlns:p14="http://schemas.microsoft.com/office/powerpoint/2010/main" val="11142873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p:spPr>
        <p:txBody>
          <a:bodyPr/>
          <a:lstStyle/>
          <a:p>
            <a:fld id="{29F5B3EF-8346-4057-9FA3-3B0955D646C3}" type="slidenum">
              <a:rPr lang="en-US" smtClean="0"/>
              <a:pPr/>
              <a:t>13</a:t>
            </a:fld>
            <a:endParaRPr lang="en-US" smtClean="0"/>
          </a:p>
        </p:txBody>
      </p:sp>
      <p:sp>
        <p:nvSpPr>
          <p:cNvPr id="21507" name="Rectangle 2"/>
          <p:cNvSpPr>
            <a:spLocks noGrp="1" noRot="1" noChangeAspect="1" noChangeArrowheads="1" noTextEdit="1"/>
          </p:cNvSpPr>
          <p:nvPr>
            <p:ph type="sldImg"/>
          </p:nvPr>
        </p:nvSpPr>
        <p:spPr>
          <a:ln/>
        </p:spPr>
      </p:sp>
      <p:sp>
        <p:nvSpPr>
          <p:cNvPr id="21508"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 xmlns:p14="http://schemas.microsoft.com/office/powerpoint/2010/main" val="20602913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a:noFill/>
        </p:spPr>
        <p:txBody>
          <a:bodyPr/>
          <a:lstStyle/>
          <a:p>
            <a:fld id="{245C328F-7B47-4849-A68A-8FECA7EBF6AD}" type="slidenum">
              <a:rPr lang="en-US" smtClean="0"/>
              <a:pPr/>
              <a:t>15</a:t>
            </a:fld>
            <a:endParaRPr lang="en-US" smtClean="0"/>
          </a:p>
        </p:txBody>
      </p:sp>
      <p:sp>
        <p:nvSpPr>
          <p:cNvPr id="20483" name="Rectangle 2"/>
          <p:cNvSpPr>
            <a:spLocks noGrp="1" noRot="1" noChangeAspect="1" noChangeArrowheads="1" noTextEdit="1"/>
          </p:cNvSpPr>
          <p:nvPr>
            <p:ph type="sldImg"/>
          </p:nvPr>
        </p:nvSpPr>
        <p:spPr>
          <a:ln/>
        </p:spPr>
      </p:sp>
      <p:sp>
        <p:nvSpPr>
          <p:cNvPr id="20484"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 xmlns:p14="http://schemas.microsoft.com/office/powerpoint/2010/main" val="11901441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p:spPr>
        <p:txBody>
          <a:bodyPr/>
          <a:lstStyle/>
          <a:p>
            <a:fld id="{3ECC793F-1273-4E21-82AF-4AE67DC84EB8}" type="slidenum">
              <a:rPr lang="en-US" smtClean="0"/>
              <a:pPr/>
              <a:t>21</a:t>
            </a:fld>
            <a:endParaRPr lang="en-US" smtClean="0"/>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 xmlns:p14="http://schemas.microsoft.com/office/powerpoint/2010/main" val="42262849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A0F25962-5038-465F-94C4-BA8891AFF3DC}" type="slidenum">
              <a:rPr lang="en-US" smtClean="0"/>
              <a:pPr>
                <a:defRPr/>
              </a:pPr>
              <a:t>23</a:t>
            </a:fld>
            <a:endParaRPr lang="en-US"/>
          </a:p>
        </p:txBody>
      </p:sp>
    </p:spTree>
    <p:extLst>
      <p:ext uri="{BB962C8B-B14F-4D97-AF65-F5344CB8AC3E}">
        <p14:creationId xmlns="" xmlns:p14="http://schemas.microsoft.com/office/powerpoint/2010/main" val="11419581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p:spPr>
        <p:txBody>
          <a:bodyPr/>
          <a:lstStyle/>
          <a:p>
            <a:fld id="{95E0F1CF-90CE-43B5-BF0F-E9746F7A197E}" type="slidenum">
              <a:rPr lang="en-US" smtClean="0"/>
              <a:pPr/>
              <a:t>37</a:t>
            </a:fld>
            <a:endParaRPr lang="en-US" smtClean="0"/>
          </a:p>
        </p:txBody>
      </p:sp>
      <p:sp>
        <p:nvSpPr>
          <p:cNvPr id="23555" name="Rectangle 2"/>
          <p:cNvSpPr>
            <a:spLocks noGrp="1" noRot="1" noChangeAspect="1" noChangeArrowheads="1" noTextEdit="1"/>
          </p:cNvSpPr>
          <p:nvPr>
            <p:ph type="sldImg"/>
          </p:nvPr>
        </p:nvSpPr>
        <p:spPr>
          <a:ln/>
        </p:spPr>
      </p:sp>
      <p:sp>
        <p:nvSpPr>
          <p:cNvPr id="23556" name="Rectangle 3"/>
          <p:cNvSpPr>
            <a:spLocks noGrp="1" noChangeArrowheads="1"/>
          </p:cNvSpPr>
          <p:nvPr>
            <p:ph type="body" idx="1"/>
          </p:nvPr>
        </p:nvSpPr>
        <p:spPr>
          <a:noFill/>
          <a:ln/>
        </p:spPr>
        <p:txBody>
          <a:bodyPr/>
          <a:lstStyle/>
          <a:p>
            <a:pPr eaLnBrk="1" hangingPunct="1"/>
            <a:r>
              <a:rPr lang="en-US" smtClean="0"/>
              <a:t>Objectives</a:t>
            </a:r>
          </a:p>
          <a:p>
            <a:pPr eaLnBrk="1" hangingPunct="1"/>
            <a:r>
              <a:rPr lang="en-US" smtClean="0"/>
              <a:t>New Election</a:t>
            </a:r>
          </a:p>
          <a:p>
            <a:pPr eaLnBrk="1" hangingPunct="1"/>
            <a:r>
              <a:rPr lang="en-US" smtClean="0"/>
              <a:t>Achievements</a:t>
            </a:r>
          </a:p>
          <a:p>
            <a:pPr eaLnBrk="1" hangingPunct="1"/>
            <a:r>
              <a:rPr lang="en-US" smtClean="0"/>
              <a:t>Projects</a:t>
            </a:r>
          </a:p>
        </p:txBody>
      </p:sp>
    </p:spTree>
    <p:extLst>
      <p:ext uri="{BB962C8B-B14F-4D97-AF65-F5344CB8AC3E}">
        <p14:creationId xmlns="" xmlns:p14="http://schemas.microsoft.com/office/powerpoint/2010/main" val="11438271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p:spPr>
        <p:txBody>
          <a:bodyPr/>
          <a:lstStyle/>
          <a:p>
            <a:fld id="{95E0F1CF-90CE-43B5-BF0F-E9746F7A197E}" type="slidenum">
              <a:rPr lang="en-US" smtClean="0"/>
              <a:pPr/>
              <a:t>38</a:t>
            </a:fld>
            <a:endParaRPr lang="en-US" smtClean="0"/>
          </a:p>
        </p:txBody>
      </p:sp>
      <p:sp>
        <p:nvSpPr>
          <p:cNvPr id="23555" name="Rectangle 2"/>
          <p:cNvSpPr>
            <a:spLocks noGrp="1" noRot="1" noChangeAspect="1" noChangeArrowheads="1" noTextEdit="1"/>
          </p:cNvSpPr>
          <p:nvPr>
            <p:ph type="sldImg"/>
          </p:nvPr>
        </p:nvSpPr>
        <p:spPr>
          <a:ln/>
        </p:spPr>
      </p:sp>
      <p:sp>
        <p:nvSpPr>
          <p:cNvPr id="23556" name="Rectangle 3"/>
          <p:cNvSpPr>
            <a:spLocks noGrp="1" noChangeArrowheads="1"/>
          </p:cNvSpPr>
          <p:nvPr>
            <p:ph type="body" idx="1"/>
          </p:nvPr>
        </p:nvSpPr>
        <p:spPr>
          <a:noFill/>
          <a:ln/>
        </p:spPr>
        <p:txBody>
          <a:bodyPr/>
          <a:lstStyle/>
          <a:p>
            <a:pPr eaLnBrk="1" hangingPunct="1"/>
            <a:r>
              <a:rPr lang="en-US" smtClean="0"/>
              <a:t>Objectives</a:t>
            </a:r>
          </a:p>
          <a:p>
            <a:pPr eaLnBrk="1" hangingPunct="1"/>
            <a:r>
              <a:rPr lang="en-US" smtClean="0"/>
              <a:t>New Election</a:t>
            </a:r>
          </a:p>
          <a:p>
            <a:pPr eaLnBrk="1" hangingPunct="1"/>
            <a:r>
              <a:rPr lang="en-US" smtClean="0"/>
              <a:t>Achievements</a:t>
            </a:r>
          </a:p>
          <a:p>
            <a:pPr eaLnBrk="1" hangingPunct="1"/>
            <a:r>
              <a:rPr lang="en-US" smtClean="0"/>
              <a:t>Projects</a:t>
            </a:r>
          </a:p>
        </p:txBody>
      </p:sp>
    </p:spTree>
    <p:extLst>
      <p:ext uri="{BB962C8B-B14F-4D97-AF65-F5344CB8AC3E}">
        <p14:creationId xmlns="" xmlns:p14="http://schemas.microsoft.com/office/powerpoint/2010/main" val="3696119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2.xml"/><Relationship Id="rId5" Type="http://schemas.openxmlformats.org/officeDocument/2006/relationships/image" Target="../media/image13.png"/><Relationship Id="rId4" Type="http://schemas.openxmlformats.org/officeDocument/2006/relationships/image" Target="../media/image12.jpe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jpe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jpe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267"/>
            <a:ext cx="7772400" cy="1470183"/>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3077"/>
          </a:xfrm>
        </p:spPr>
        <p:txBody>
          <a:bodyPr/>
          <a:lstStyle>
            <a:lvl1pPr marL="0" indent="0" algn="ctr">
              <a:buNone/>
              <a:defRPr/>
            </a:lvl1pPr>
            <a:lvl2pPr marL="411480" indent="0" algn="ctr">
              <a:buNone/>
              <a:defRPr/>
            </a:lvl2pPr>
            <a:lvl3pPr marL="822960" indent="0" algn="ctr">
              <a:buNone/>
              <a:defRPr/>
            </a:lvl3pPr>
            <a:lvl4pPr marL="1234440" indent="0" algn="ctr">
              <a:buNone/>
              <a:defRPr/>
            </a:lvl4pPr>
            <a:lvl5pPr marL="1645920" indent="0" algn="ctr">
              <a:buNone/>
              <a:defRPr/>
            </a:lvl5pPr>
            <a:lvl6pPr marL="2057400" indent="0" algn="ctr">
              <a:buNone/>
              <a:defRPr/>
            </a:lvl6pPr>
            <a:lvl7pPr marL="2468880" indent="0" algn="ctr">
              <a:buNone/>
              <a:defRPr/>
            </a:lvl7pPr>
            <a:lvl8pPr marL="2880360" indent="0" algn="ctr">
              <a:buNone/>
              <a:defRPr/>
            </a:lvl8pPr>
            <a:lvl9pPr marL="329184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9B5E9D3-F069-4657-A383-36C5BB7178C4}" type="slidenum">
              <a:rPr lang="en-US" smtClean="0"/>
              <a:pPr>
                <a:defRPr/>
              </a:pPr>
              <a:t>‹#›</a:t>
            </a:fld>
            <a:endParaRPr lang="en-US"/>
          </a:p>
        </p:txBody>
      </p:sp>
    </p:spTree>
    <p:extLst>
      <p:ext uri="{BB962C8B-B14F-4D97-AF65-F5344CB8AC3E}">
        <p14:creationId xmlns="" xmlns:p14="http://schemas.microsoft.com/office/powerpoint/2010/main" val="12664971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1C697E1-0B93-4556-A677-11F69A0BC941}" type="slidenum">
              <a:rPr lang="en-US" smtClean="0"/>
              <a:pPr>
                <a:defRPr/>
              </a:pPr>
              <a:t>‹#›</a:t>
            </a:fld>
            <a:endParaRPr lang="en-US"/>
          </a:p>
        </p:txBody>
      </p:sp>
    </p:spTree>
    <p:extLst>
      <p:ext uri="{BB962C8B-B14F-4D97-AF65-F5344CB8AC3E}">
        <p14:creationId xmlns="" xmlns:p14="http://schemas.microsoft.com/office/powerpoint/2010/main" val="13005773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393D64C-5F15-49B0-9698-A9E5A294C28A}" type="slidenum">
              <a:rPr lang="en-US" smtClean="0"/>
              <a:pPr>
                <a:defRPr/>
              </a:pPr>
              <a:t>‹#›</a:t>
            </a:fld>
            <a:endParaRPr lang="en-US"/>
          </a:p>
        </p:txBody>
      </p:sp>
    </p:spTree>
    <p:extLst>
      <p:ext uri="{BB962C8B-B14F-4D97-AF65-F5344CB8AC3E}">
        <p14:creationId xmlns="" xmlns:p14="http://schemas.microsoft.com/office/powerpoint/2010/main" val="32999547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2892"/>
            <a:ext cx="3008948" cy="1161573"/>
          </a:xfrm>
        </p:spPr>
        <p:txBody>
          <a:bodyPr anchor="b"/>
          <a:lstStyle>
            <a:lvl1pPr algn="l">
              <a:defRPr sz="1800" b="1"/>
            </a:lvl1pPr>
          </a:lstStyle>
          <a:p>
            <a:r>
              <a:rPr lang="en-US" smtClean="0"/>
              <a:t>Click to edit Master title style</a:t>
            </a:r>
            <a:endParaRPr lang="en-US"/>
          </a:p>
        </p:txBody>
      </p:sp>
      <p:sp>
        <p:nvSpPr>
          <p:cNvPr id="3" name="Content Placeholder 2"/>
          <p:cNvSpPr>
            <a:spLocks noGrp="1"/>
          </p:cNvSpPr>
          <p:nvPr>
            <p:ph idx="1"/>
          </p:nvPr>
        </p:nvSpPr>
        <p:spPr>
          <a:xfrm>
            <a:off x="3574733" y="272892"/>
            <a:ext cx="5112068" cy="5853588"/>
          </a:xfrm>
        </p:spPr>
        <p:txBody>
          <a:bodyPr/>
          <a:lstStyle>
            <a:lvl1pPr>
              <a:defRPr sz="2900"/>
            </a:lvl1pPr>
            <a:lvl2pPr>
              <a:defRPr sz="2500"/>
            </a:lvl2pPr>
            <a:lvl3pPr>
              <a:defRPr sz="22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4465"/>
            <a:ext cx="3008948" cy="4692015"/>
          </a:xfrm>
        </p:spPr>
        <p:txBody>
          <a:bodyPr/>
          <a:lstStyle>
            <a:lvl1pPr marL="0" indent="0">
              <a:buNone/>
              <a:defRPr sz="1300"/>
            </a:lvl1pPr>
            <a:lvl2pPr marL="411480" indent="0">
              <a:buNone/>
              <a:defRPr sz="1100"/>
            </a:lvl2pPr>
            <a:lvl3pPr marL="822960" indent="0">
              <a:buNone/>
              <a:defRPr sz="900"/>
            </a:lvl3pPr>
            <a:lvl4pPr marL="1234440" indent="0">
              <a:buNone/>
              <a:defRPr sz="800"/>
            </a:lvl4pPr>
            <a:lvl5pPr marL="1645920" indent="0">
              <a:buNone/>
              <a:defRPr sz="800"/>
            </a:lvl5pPr>
            <a:lvl6pPr marL="2057400" indent="0">
              <a:buNone/>
              <a:defRPr sz="800"/>
            </a:lvl6pPr>
            <a:lvl7pPr marL="2468880" indent="0">
              <a:buNone/>
              <a:defRPr sz="800"/>
            </a:lvl7pPr>
            <a:lvl8pPr marL="2880360" indent="0">
              <a:buNone/>
              <a:defRPr sz="800"/>
            </a:lvl8pPr>
            <a:lvl9pPr marL="3291840" indent="0">
              <a:buNone/>
              <a:defRPr sz="8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565D309-EC83-4A71-9C30-4AF4BF53A6E9}" type="slidenum">
              <a:rPr lang="en-US" smtClean="0"/>
              <a:pPr>
                <a:defRPr/>
              </a:pPr>
              <a:t>‹#›</a:t>
            </a:fld>
            <a:endParaRPr lang="en-US"/>
          </a:p>
        </p:txBody>
      </p:sp>
    </p:spTree>
    <p:extLst>
      <p:ext uri="{BB962C8B-B14F-4D97-AF65-F5344CB8AC3E}">
        <p14:creationId xmlns="" xmlns:p14="http://schemas.microsoft.com/office/powerpoint/2010/main" val="18185663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653" y="4800600"/>
            <a:ext cx="5486400" cy="567214"/>
          </a:xfrm>
        </p:spPr>
        <p:txBody>
          <a:bodyPr anchor="b"/>
          <a:lstStyle>
            <a:lvl1pPr algn="l">
              <a:defRPr sz="1800" b="1"/>
            </a:lvl1pPr>
          </a:lstStyle>
          <a:p>
            <a:r>
              <a:rPr lang="en-US" smtClean="0"/>
              <a:t>Click to edit Master title style</a:t>
            </a:r>
            <a:endParaRPr lang="en-US"/>
          </a:p>
        </p:txBody>
      </p:sp>
      <p:sp>
        <p:nvSpPr>
          <p:cNvPr id="3" name="Picture Placeholder 2"/>
          <p:cNvSpPr>
            <a:spLocks noGrp="1"/>
          </p:cNvSpPr>
          <p:nvPr>
            <p:ph type="pic" idx="1"/>
          </p:nvPr>
        </p:nvSpPr>
        <p:spPr>
          <a:xfrm>
            <a:off x="1791653" y="612934"/>
            <a:ext cx="5486400" cy="4114800"/>
          </a:xfrm>
        </p:spPr>
        <p:txBody>
          <a:bodyPr/>
          <a:lstStyle>
            <a:lvl1pPr marL="0" indent="0">
              <a:buNone/>
              <a:defRPr sz="2900"/>
            </a:lvl1pPr>
            <a:lvl2pPr marL="411480" indent="0">
              <a:buNone/>
              <a:defRPr sz="2500"/>
            </a:lvl2pPr>
            <a:lvl3pPr marL="822960" indent="0">
              <a:buNone/>
              <a:defRPr sz="2200"/>
            </a:lvl3pPr>
            <a:lvl4pPr marL="1234440" indent="0">
              <a:buNone/>
              <a:defRPr sz="1800"/>
            </a:lvl4pPr>
            <a:lvl5pPr marL="1645920" indent="0">
              <a:buNone/>
              <a:defRPr sz="1800"/>
            </a:lvl5pPr>
            <a:lvl6pPr marL="2057400" indent="0">
              <a:buNone/>
              <a:defRPr sz="1800"/>
            </a:lvl6pPr>
            <a:lvl7pPr marL="2468880" indent="0">
              <a:buNone/>
              <a:defRPr sz="1800"/>
            </a:lvl7pPr>
            <a:lvl8pPr marL="2880360" indent="0">
              <a:buNone/>
              <a:defRPr sz="1800"/>
            </a:lvl8pPr>
            <a:lvl9pPr marL="3291840" indent="0">
              <a:buNone/>
              <a:defRPr sz="1800"/>
            </a:lvl9pPr>
          </a:lstStyle>
          <a:p>
            <a:pPr lvl="0"/>
            <a:r>
              <a:rPr lang="en-US" noProof="0" smtClean="0"/>
              <a:t>Click icon to add picture</a:t>
            </a:r>
            <a:endParaRPr lang="en-US" noProof="0"/>
          </a:p>
        </p:txBody>
      </p:sp>
      <p:sp>
        <p:nvSpPr>
          <p:cNvPr id="4" name="Text Placeholder 3"/>
          <p:cNvSpPr>
            <a:spLocks noGrp="1"/>
          </p:cNvSpPr>
          <p:nvPr>
            <p:ph type="body" sz="half" idx="2"/>
          </p:nvPr>
        </p:nvSpPr>
        <p:spPr>
          <a:xfrm>
            <a:off x="1791653" y="5367814"/>
            <a:ext cx="5486400" cy="804386"/>
          </a:xfrm>
        </p:spPr>
        <p:txBody>
          <a:bodyPr/>
          <a:lstStyle>
            <a:lvl1pPr marL="0" indent="0">
              <a:buNone/>
              <a:defRPr sz="1300"/>
            </a:lvl1pPr>
            <a:lvl2pPr marL="411480" indent="0">
              <a:buNone/>
              <a:defRPr sz="1100"/>
            </a:lvl2pPr>
            <a:lvl3pPr marL="822960" indent="0">
              <a:buNone/>
              <a:defRPr sz="900"/>
            </a:lvl3pPr>
            <a:lvl4pPr marL="1234440" indent="0">
              <a:buNone/>
              <a:defRPr sz="800"/>
            </a:lvl4pPr>
            <a:lvl5pPr marL="1645920" indent="0">
              <a:buNone/>
              <a:defRPr sz="800"/>
            </a:lvl5pPr>
            <a:lvl6pPr marL="2057400" indent="0">
              <a:buNone/>
              <a:defRPr sz="800"/>
            </a:lvl6pPr>
            <a:lvl7pPr marL="2468880" indent="0">
              <a:buNone/>
              <a:defRPr sz="800"/>
            </a:lvl7pPr>
            <a:lvl8pPr marL="2880360" indent="0">
              <a:buNone/>
              <a:defRPr sz="800"/>
            </a:lvl8pPr>
            <a:lvl9pPr marL="3291840" indent="0">
              <a:buNone/>
              <a:defRPr sz="8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565D309-EC83-4A71-9C30-4AF4BF53A6E9}" type="slidenum">
              <a:rPr lang="en-US" smtClean="0"/>
              <a:pPr>
                <a:defRPr/>
              </a:pPr>
              <a:t>‹#›</a:t>
            </a:fld>
            <a:endParaRPr lang="en-US"/>
          </a:p>
        </p:txBody>
      </p:sp>
    </p:spTree>
    <p:extLst>
      <p:ext uri="{BB962C8B-B14F-4D97-AF65-F5344CB8AC3E}">
        <p14:creationId xmlns="" xmlns:p14="http://schemas.microsoft.com/office/powerpoint/2010/main" val="12500667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565D309-EC83-4A71-9C30-4AF4BF53A6E9}" type="slidenum">
              <a:rPr lang="en-US" smtClean="0"/>
              <a:pPr>
                <a:defRPr/>
              </a:pPr>
              <a:t>‹#›</a:t>
            </a:fld>
            <a:endParaRPr lang="en-US"/>
          </a:p>
        </p:txBody>
      </p:sp>
    </p:spTree>
    <p:extLst>
      <p:ext uri="{BB962C8B-B14F-4D97-AF65-F5344CB8AC3E}">
        <p14:creationId xmlns="" xmlns:p14="http://schemas.microsoft.com/office/powerpoint/2010/main" val="23364659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8648"/>
            <a:ext cx="1943100" cy="5487829"/>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8648"/>
            <a:ext cx="5692140" cy="548782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565D309-EC83-4A71-9C30-4AF4BF53A6E9}" type="slidenum">
              <a:rPr lang="en-US" smtClean="0"/>
              <a:pPr>
                <a:defRPr/>
              </a:pPr>
              <a:t>‹#›</a:t>
            </a:fld>
            <a:endParaRPr lang="en-US"/>
          </a:p>
        </p:txBody>
      </p:sp>
    </p:spTree>
    <p:extLst>
      <p:ext uri="{BB962C8B-B14F-4D97-AF65-F5344CB8AC3E}">
        <p14:creationId xmlns="" xmlns:p14="http://schemas.microsoft.com/office/powerpoint/2010/main" val="395631221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3_Custom Layout">
    <p:spTree>
      <p:nvGrpSpPr>
        <p:cNvPr id="1" name=""/>
        <p:cNvGrpSpPr/>
        <p:nvPr/>
      </p:nvGrpSpPr>
      <p:grpSpPr>
        <a:xfrm>
          <a:off x="0" y="0"/>
          <a:ext cx="0" cy="0"/>
          <a:chOff x="0" y="0"/>
          <a:chExt cx="0" cy="0"/>
        </a:xfrm>
      </p:grpSpPr>
      <p:pic>
        <p:nvPicPr>
          <p:cNvPr id="8195" name="Picture 3"/>
          <p:cNvPicPr>
            <a:picLocks noChangeAspect="1" noChangeArrowheads="1"/>
          </p:cNvPicPr>
          <p:nvPr/>
        </p:nvPicPr>
        <p:blipFill rotWithShape="1">
          <a:blip r:embed="rId2">
            <a:extLst>
              <a:ext uri="{28A0092B-C50C-407E-A947-70E740481C1C}">
                <a14:useLocalDpi xmlns="" xmlns:a14="http://schemas.microsoft.com/office/drawing/2010/main" val="0"/>
              </a:ext>
            </a:extLst>
          </a:blip>
          <a:srcRect l="6250" t="6821" r="18751" b="3179"/>
          <a:stretch/>
        </p:blipFill>
        <p:spPr bwMode="auto">
          <a:xfrm>
            <a:off x="0" y="0"/>
            <a:ext cx="9144000" cy="6858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148696512"/>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pic>
        <p:nvPicPr>
          <p:cNvPr id="6148" name="Picture 4"/>
          <p:cNvPicPr>
            <a:picLocks noChangeAspect="1" noChangeArrowheads="1"/>
          </p:cNvPicPr>
          <p:nvPr/>
        </p:nvPicPr>
        <p:blipFill rotWithShape="1">
          <a:blip r:embed="rId2">
            <a:extLst>
              <a:ext uri="{28A0092B-C50C-407E-A947-70E740481C1C}">
                <a14:useLocalDpi xmlns="" xmlns:a14="http://schemas.microsoft.com/office/drawing/2010/main" val="0"/>
              </a:ext>
            </a:extLst>
          </a:blip>
          <a:srcRect l="12500" t="9000" r="12500" b="1000"/>
          <a:stretch/>
        </p:blipFill>
        <p:spPr bwMode="auto">
          <a:xfrm>
            <a:off x="0" y="0"/>
            <a:ext cx="9144000" cy="6858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930560217"/>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Title Placeholder 1"/>
          <p:cNvSpPr>
            <a:spLocks noGrp="1"/>
          </p:cNvSpPr>
          <p:nvPr>
            <p:ph type="title"/>
          </p:nvPr>
        </p:nvSpPr>
        <p:spPr>
          <a:xfrm>
            <a:off x="457200" y="1143000"/>
            <a:ext cx="8229600" cy="1143000"/>
          </a:xfrm>
          <a:prstGeom prst="rect">
            <a:avLst/>
          </a:prstGeom>
        </p:spPr>
        <p:txBody>
          <a:bodyPr vert="horz" lIns="91440" tIns="45720" rIns="91440" bIns="45720" rtlCol="0" anchor="ctr">
            <a:normAutofit/>
          </a:bodyPr>
          <a:lstStyle>
            <a:lvl1pPr>
              <a:defRPr b="1"/>
            </a:lvl1pPr>
          </a:lstStyle>
          <a:p>
            <a:r>
              <a:rPr lang="en-US" smtClean="0"/>
              <a:t>Click to edit Master title style</a:t>
            </a:r>
            <a:endParaRPr lang="en-US"/>
          </a:p>
        </p:txBody>
      </p:sp>
    </p:spTree>
    <p:extLst>
      <p:ext uri="{BB962C8B-B14F-4D97-AF65-F5344CB8AC3E}">
        <p14:creationId xmlns="" xmlns:p14="http://schemas.microsoft.com/office/powerpoint/2010/main" val="4082740520"/>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rotWithShape="1">
          <a:blip r:embed="rId2">
            <a:extLst>
              <a:ext uri="{28A0092B-C50C-407E-A947-70E740481C1C}">
                <a14:useLocalDpi xmlns="" xmlns:a14="http://schemas.microsoft.com/office/drawing/2010/main" val="0"/>
              </a:ext>
            </a:extLst>
          </a:blip>
          <a:srcRect l="11875" t="6000" r="13125" b="4000"/>
          <a:stretch/>
        </p:blipFill>
        <p:spPr bwMode="auto">
          <a:xfrm>
            <a:off x="0" y="0"/>
            <a:ext cx="9144000" cy="6858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3" name="Title Placeholder 1"/>
          <p:cNvSpPr>
            <a:spLocks noGrp="1"/>
          </p:cNvSpPr>
          <p:nvPr>
            <p:ph type="title"/>
          </p:nvPr>
        </p:nvSpPr>
        <p:spPr>
          <a:xfrm>
            <a:off x="457200" y="1143000"/>
            <a:ext cx="8229600" cy="1143000"/>
          </a:xfrm>
          <a:prstGeom prst="rect">
            <a:avLst/>
          </a:prstGeom>
        </p:spPr>
        <p:txBody>
          <a:bodyPr vert="horz" lIns="91440" tIns="45720" rIns="91440" bIns="45720" rtlCol="0" anchor="ctr">
            <a:normAutofit/>
          </a:bodyPr>
          <a:lstStyle>
            <a:lvl1pPr>
              <a:defRPr b="1"/>
            </a:lvl1pPr>
          </a:lstStyle>
          <a:p>
            <a:r>
              <a:rPr lang="en-US" smtClean="0"/>
              <a:t>Click to edit Master title style</a:t>
            </a:r>
            <a:endParaRPr lang="en-US"/>
          </a:p>
        </p:txBody>
      </p:sp>
    </p:spTree>
    <p:extLst>
      <p:ext uri="{BB962C8B-B14F-4D97-AF65-F5344CB8AC3E}">
        <p14:creationId xmlns="" xmlns:p14="http://schemas.microsoft.com/office/powerpoint/2010/main" val="792034121"/>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pic>
        <p:nvPicPr>
          <p:cNvPr id="3" name="Picture 4"/>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662940" y="1561624"/>
            <a:ext cx="7772400" cy="1114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 name="Picture 8"/>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6972300" y="477203"/>
            <a:ext cx="1943100" cy="8786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 name="Subtitle 2"/>
          <p:cNvSpPr>
            <a:spLocks noGrp="1"/>
          </p:cNvSpPr>
          <p:nvPr>
            <p:ph type="subTitle" idx="1"/>
          </p:nvPr>
        </p:nvSpPr>
        <p:spPr>
          <a:xfrm>
            <a:off x="662940" y="2880360"/>
            <a:ext cx="7818120" cy="1753077"/>
          </a:xfrm>
        </p:spPr>
        <p:txBody>
          <a:bodyPr/>
          <a:lstStyle>
            <a:lvl1pPr marL="0" indent="0" algn="ctr">
              <a:buNone/>
              <a:defRPr sz="5400" b="1">
                <a:latin typeface="Calibri" pitchFamily="34" charset="0"/>
                <a:cs typeface="Calibri" pitchFamily="34" charset="0"/>
              </a:defRPr>
            </a:lvl1pPr>
            <a:lvl2pPr marL="411480" indent="0" algn="ctr">
              <a:buNone/>
              <a:defRPr/>
            </a:lvl2pPr>
            <a:lvl3pPr marL="822960" indent="0" algn="ctr">
              <a:buNone/>
              <a:defRPr/>
            </a:lvl3pPr>
            <a:lvl4pPr marL="1234440" indent="0" algn="ctr">
              <a:buNone/>
              <a:defRPr/>
            </a:lvl4pPr>
            <a:lvl5pPr marL="1645920" indent="0" algn="ctr">
              <a:buNone/>
              <a:defRPr/>
            </a:lvl5pPr>
            <a:lvl6pPr marL="2057400" indent="0" algn="ctr">
              <a:buNone/>
              <a:defRPr/>
            </a:lvl6pPr>
            <a:lvl7pPr marL="2468880" indent="0" algn="ctr">
              <a:buNone/>
              <a:defRPr/>
            </a:lvl7pPr>
            <a:lvl8pPr marL="2880360" indent="0" algn="ctr">
              <a:buNone/>
              <a:defRPr/>
            </a:lvl8pPr>
            <a:lvl9pPr marL="3291840" indent="0" algn="ctr">
              <a:buNone/>
              <a:defRPr/>
            </a:lvl9pPr>
          </a:lstStyle>
          <a:p>
            <a:r>
              <a:rPr lang="en-US" smtClean="0"/>
              <a:t>Click to edit Master subtitle style</a:t>
            </a:r>
            <a:endParaRPr lang="en-US"/>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F565D309-EC83-4A71-9C30-4AF4BF53A6E9}" type="slidenum">
              <a:rPr lang="en-US" smtClean="0"/>
              <a:pPr>
                <a:defRPr/>
              </a:pPr>
              <a:t>‹#›</a:t>
            </a:fld>
            <a:endParaRPr lang="en-US"/>
          </a:p>
        </p:txBody>
      </p:sp>
    </p:spTree>
    <p:extLst>
      <p:ext uri="{BB962C8B-B14F-4D97-AF65-F5344CB8AC3E}">
        <p14:creationId xmlns="" xmlns:p14="http://schemas.microsoft.com/office/powerpoint/2010/main" val="91378487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 name="Picture 3"/>
          <p:cNvPicPr>
            <a:picLocks noChangeAspect="1" noChangeArrowheads="1"/>
          </p:cNvPicPr>
          <p:nvPr/>
        </p:nvPicPr>
        <p:blipFill rotWithShape="1">
          <a:blip r:embed="rId3">
            <a:extLst>
              <a:ext uri="{28A0092B-C50C-407E-A947-70E740481C1C}">
                <a14:useLocalDpi xmlns="" xmlns:a14="http://schemas.microsoft.com/office/drawing/2010/main" val="0"/>
              </a:ext>
            </a:extLst>
          </a:blip>
          <a:srcRect l="14895" t="10500" r="11563" b="1167"/>
          <a:stretch/>
        </p:blipFill>
        <p:spPr bwMode="auto">
          <a:xfrm>
            <a:off x="0" y="0"/>
            <a:ext cx="9144000" cy="686447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0" y="6019800"/>
            <a:ext cx="9144000" cy="45720"/>
          </a:xfrm>
          <a:prstGeom prst="rect">
            <a:avLst/>
          </a:prstGeom>
          <a:solidFill>
            <a:srgbClr val="0D0D0D">
              <a:alpha val="2784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6" name="TextBox 5"/>
          <p:cNvSpPr txBox="1"/>
          <p:nvPr/>
        </p:nvSpPr>
        <p:spPr>
          <a:xfrm>
            <a:off x="7239000" y="6066086"/>
            <a:ext cx="1905000" cy="369332"/>
          </a:xfrm>
          <a:prstGeom prst="rect">
            <a:avLst/>
          </a:prstGeom>
          <a:noFill/>
        </p:spPr>
        <p:txBody>
          <a:bodyPr wrap="square" rtlCol="0">
            <a:spAutoFit/>
          </a:bodyPr>
          <a:lstStyle/>
          <a:p>
            <a:pPr algn="ctr" fontAlgn="auto">
              <a:spcBef>
                <a:spcPts val="0"/>
              </a:spcBef>
              <a:spcAft>
                <a:spcPts val="0"/>
              </a:spcAft>
            </a:pPr>
            <a:r>
              <a:rPr lang="en-US" spc="300" dirty="0" smtClean="0">
                <a:solidFill>
                  <a:srgbClr val="FF8B8B">
                    <a:lumMod val="50000"/>
                  </a:srgbClr>
                </a:solidFill>
                <a:latin typeface="Estrangelo Edessa" pitchFamily="66" charset="0"/>
                <a:ea typeface="Verdana" pitchFamily="34" charset="0"/>
                <a:cs typeface="Estrangelo Edessa" pitchFamily="66" charset="0"/>
              </a:rPr>
              <a:t>www.bea.bh</a:t>
            </a:r>
            <a:endParaRPr lang="en-US" sz="1600" spc="300" dirty="0">
              <a:solidFill>
                <a:srgbClr val="FF8B8B">
                  <a:lumMod val="50000"/>
                </a:srgbClr>
              </a:solidFill>
              <a:latin typeface="Estrangelo Edessa" pitchFamily="66" charset="0"/>
              <a:ea typeface="Verdana" pitchFamily="34" charset="0"/>
              <a:cs typeface="Estrangelo Edessa" pitchFamily="66" charset="0"/>
            </a:endParaRPr>
          </a:p>
        </p:txBody>
      </p:sp>
      <p:sp>
        <p:nvSpPr>
          <p:cNvPr id="7" name="TextBox 6"/>
          <p:cNvSpPr txBox="1"/>
          <p:nvPr/>
        </p:nvSpPr>
        <p:spPr>
          <a:xfrm>
            <a:off x="7391400" y="6324600"/>
            <a:ext cx="1600200" cy="584775"/>
          </a:xfrm>
          <a:prstGeom prst="rect">
            <a:avLst/>
          </a:prstGeom>
          <a:noFill/>
        </p:spPr>
        <p:txBody>
          <a:bodyPr wrap="square" rtlCol="0">
            <a:spAutoFit/>
          </a:bodyPr>
          <a:lstStyle/>
          <a:p>
            <a:pPr algn="ctr" fontAlgn="auto">
              <a:spcBef>
                <a:spcPts val="0"/>
              </a:spcBef>
              <a:spcAft>
                <a:spcPts val="0"/>
              </a:spcAft>
            </a:pPr>
            <a:r>
              <a:rPr lang="en-US" sz="3200" dirty="0" smtClean="0">
                <a:solidFill>
                  <a:srgbClr val="FFFFFF">
                    <a:lumMod val="50000"/>
                  </a:srgbClr>
                </a:solidFill>
                <a:latin typeface="Estrangelo Edessa" pitchFamily="66" charset="0"/>
                <a:cs typeface="Estrangelo Edessa" pitchFamily="66" charset="0"/>
              </a:rPr>
              <a:t>2011</a:t>
            </a:r>
            <a:endParaRPr lang="en-US" sz="3200" dirty="0">
              <a:solidFill>
                <a:srgbClr val="FFFFFF">
                  <a:lumMod val="50000"/>
                </a:srgbClr>
              </a:solidFill>
              <a:latin typeface="Estrangelo Edessa" pitchFamily="66" charset="0"/>
              <a:cs typeface="Estrangelo Edessa" pitchFamily="66" charset="0"/>
            </a:endParaRPr>
          </a:p>
        </p:txBody>
      </p:sp>
      <p:pic>
        <p:nvPicPr>
          <p:cNvPr id="8" name="Picture 7"/>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76200" y="6141843"/>
            <a:ext cx="1524000" cy="653605"/>
          </a:xfrm>
          <a:prstGeom prst="rect">
            <a:avLst/>
          </a:prstGeom>
        </p:spPr>
      </p:pic>
      <p:pic>
        <p:nvPicPr>
          <p:cNvPr id="9" name="Picture 8"/>
          <p:cNvPicPr>
            <a:picLocks noChangeAspect="1"/>
          </p:cNvPicPr>
          <p:nvPr/>
        </p:nvPicPr>
        <p:blipFill rotWithShape="1">
          <a:blip r:embed="rId5">
            <a:extLst>
              <a:ext uri="{28A0092B-C50C-407E-A947-70E740481C1C}">
                <a14:useLocalDpi xmlns="" xmlns:a14="http://schemas.microsoft.com/office/drawing/2010/main" val="0"/>
              </a:ext>
            </a:extLst>
          </a:blip>
          <a:srcRect l="5518" t="20802" r="4713" b="15329"/>
          <a:stretch/>
        </p:blipFill>
        <p:spPr>
          <a:xfrm>
            <a:off x="1981200" y="6172200"/>
            <a:ext cx="2576223" cy="608275"/>
          </a:xfrm>
          <a:prstGeom prst="rect">
            <a:avLst/>
          </a:prstGeom>
        </p:spPr>
      </p:pic>
      <p:sp>
        <p:nvSpPr>
          <p:cNvPr id="11" name="Title 1"/>
          <p:cNvSpPr>
            <a:spLocks noGrp="1"/>
          </p:cNvSpPr>
          <p:nvPr>
            <p:ph type="title"/>
          </p:nvPr>
        </p:nvSpPr>
        <p:spPr>
          <a:xfrm>
            <a:off x="2866032" y="152400"/>
            <a:ext cx="6019800" cy="1143000"/>
          </a:xfrm>
        </p:spPr>
        <p:txBody>
          <a:bodyPr anchor="t">
            <a:normAutofit/>
          </a:bodyPr>
          <a:lstStyle>
            <a:lvl1pPr algn="r" rtl="1">
              <a:defRPr sz="3600" b="1"/>
            </a:lvl1pPr>
          </a:lstStyle>
          <a:p>
            <a:r>
              <a:rPr lang="en-US" smtClean="0"/>
              <a:t>Click to edit Master title style</a:t>
            </a:r>
            <a:endParaRPr lang="en-US" dirty="0"/>
          </a:p>
        </p:txBody>
      </p:sp>
      <p:sp>
        <p:nvSpPr>
          <p:cNvPr id="12" name="Content Placeholder 2"/>
          <p:cNvSpPr>
            <a:spLocks noGrp="1"/>
          </p:cNvSpPr>
          <p:nvPr>
            <p:ph idx="1"/>
          </p:nvPr>
        </p:nvSpPr>
        <p:spPr>
          <a:xfrm>
            <a:off x="228600" y="1496703"/>
            <a:ext cx="8651544" cy="4343401"/>
          </a:xfrm>
        </p:spPr>
        <p:txBody>
          <a:bodyPr/>
          <a:lstStyle>
            <a:lvl1pPr algn="r" rtl="1">
              <a:defRPr/>
            </a:lvl1pPr>
            <a:lvl2pPr algn="r" rtl="1">
              <a:defRPr/>
            </a:lvl2pPr>
            <a:lvl3pPr algn="r" rtl="1">
              <a:defRPr/>
            </a:lvl3pPr>
            <a:lvl4pPr algn="r" rtl="1">
              <a:defRPr/>
            </a:lvl4pPr>
            <a:lvl5pPr algn="r" rtl="1">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 xmlns:p14="http://schemas.microsoft.com/office/powerpoint/2010/main" val="2531895469"/>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pic>
        <p:nvPicPr>
          <p:cNvPr id="7" name="Picture 3"/>
          <p:cNvPicPr>
            <a:picLocks noChangeAspect="1" noChangeArrowheads="1"/>
          </p:cNvPicPr>
          <p:nvPr/>
        </p:nvPicPr>
        <p:blipFill rotWithShape="1">
          <a:blip r:embed="rId2">
            <a:extLst>
              <a:ext uri="{28A0092B-C50C-407E-A947-70E740481C1C}">
                <a14:useLocalDpi xmlns="" xmlns:a14="http://schemas.microsoft.com/office/drawing/2010/main" val="0"/>
              </a:ext>
            </a:extLst>
          </a:blip>
          <a:srcRect l="37177" t="10500" r="11563" b="1167"/>
          <a:stretch/>
        </p:blipFill>
        <p:spPr bwMode="auto">
          <a:xfrm flipH="1">
            <a:off x="0" y="0"/>
            <a:ext cx="6373504" cy="686447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0" y="6019800"/>
            <a:ext cx="8229600" cy="45720"/>
          </a:xfrm>
          <a:prstGeom prst="rect">
            <a:avLst/>
          </a:prstGeom>
          <a:solidFill>
            <a:srgbClr val="0D0D0D">
              <a:alpha val="2784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9" name="TextBox 8"/>
          <p:cNvSpPr txBox="1"/>
          <p:nvPr/>
        </p:nvSpPr>
        <p:spPr>
          <a:xfrm>
            <a:off x="0" y="6300643"/>
            <a:ext cx="1905000" cy="369332"/>
          </a:xfrm>
          <a:prstGeom prst="rect">
            <a:avLst/>
          </a:prstGeom>
          <a:noFill/>
        </p:spPr>
        <p:txBody>
          <a:bodyPr wrap="square" rtlCol="0">
            <a:spAutoFit/>
          </a:bodyPr>
          <a:lstStyle/>
          <a:p>
            <a:pPr algn="ctr" fontAlgn="auto">
              <a:spcBef>
                <a:spcPts val="0"/>
              </a:spcBef>
              <a:spcAft>
                <a:spcPts val="0"/>
              </a:spcAft>
            </a:pPr>
            <a:r>
              <a:rPr lang="en-US" spc="300" dirty="0" smtClean="0">
                <a:solidFill>
                  <a:srgbClr val="FF8B8B">
                    <a:lumMod val="50000"/>
                  </a:srgbClr>
                </a:solidFill>
                <a:latin typeface="Estrangelo Edessa" pitchFamily="66" charset="0"/>
                <a:ea typeface="Verdana" pitchFamily="34" charset="0"/>
                <a:cs typeface="Estrangelo Edessa" pitchFamily="66" charset="0"/>
              </a:rPr>
              <a:t>www.bea.bh</a:t>
            </a:r>
            <a:endParaRPr lang="en-US" sz="1600" spc="300" dirty="0">
              <a:solidFill>
                <a:srgbClr val="FF8B8B">
                  <a:lumMod val="50000"/>
                </a:srgbClr>
              </a:solidFill>
              <a:latin typeface="Estrangelo Edessa" pitchFamily="66" charset="0"/>
              <a:ea typeface="Verdana" pitchFamily="34" charset="0"/>
              <a:cs typeface="Estrangelo Edessa" pitchFamily="66" charset="0"/>
            </a:endParaRPr>
          </a:p>
        </p:txBody>
      </p:sp>
      <p:pic>
        <p:nvPicPr>
          <p:cNvPr id="11" name="Picture 10"/>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7467600" y="6141843"/>
            <a:ext cx="1524000" cy="653605"/>
          </a:xfrm>
          <a:prstGeom prst="rect">
            <a:avLst/>
          </a:prstGeom>
        </p:spPr>
      </p:pic>
      <p:pic>
        <p:nvPicPr>
          <p:cNvPr id="19" name="Picture 3"/>
          <p:cNvPicPr>
            <a:picLocks noChangeAspect="1" noChangeArrowheads="1"/>
          </p:cNvPicPr>
          <p:nvPr/>
        </p:nvPicPr>
        <p:blipFill rotWithShape="1">
          <a:blip r:embed="rId2">
            <a:extLst>
              <a:ext uri="{28A0092B-C50C-407E-A947-70E740481C1C}">
                <a14:useLocalDpi xmlns="" xmlns:a14="http://schemas.microsoft.com/office/drawing/2010/main" val="0"/>
              </a:ext>
            </a:extLst>
          </a:blip>
          <a:srcRect l="16432" t="12258" r="64360" b="71760"/>
          <a:stretch/>
        </p:blipFill>
        <p:spPr bwMode="auto">
          <a:xfrm>
            <a:off x="6603242" y="136478"/>
            <a:ext cx="2388358" cy="124194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20" name="Title 1"/>
          <p:cNvSpPr>
            <a:spLocks noGrp="1"/>
          </p:cNvSpPr>
          <p:nvPr>
            <p:ph type="title"/>
          </p:nvPr>
        </p:nvSpPr>
        <p:spPr>
          <a:xfrm>
            <a:off x="228600" y="152400"/>
            <a:ext cx="6019800" cy="1143000"/>
          </a:xfrm>
        </p:spPr>
        <p:txBody>
          <a:bodyPr anchor="b">
            <a:normAutofit/>
          </a:bodyPr>
          <a:lstStyle>
            <a:lvl1pPr algn="l" rtl="0">
              <a:defRPr sz="3600" b="1">
                <a:solidFill>
                  <a:schemeClr val="accent4">
                    <a:lumMod val="75000"/>
                  </a:schemeClr>
                </a:solidFill>
              </a:defRPr>
            </a:lvl1pPr>
          </a:lstStyle>
          <a:p>
            <a:r>
              <a:rPr lang="en-US" dirty="0" smtClean="0"/>
              <a:t>Click to edit Master title style</a:t>
            </a:r>
            <a:endParaRPr lang="en-US" dirty="0"/>
          </a:p>
        </p:txBody>
      </p:sp>
      <p:sp>
        <p:nvSpPr>
          <p:cNvPr id="21" name="Content Placeholder 2"/>
          <p:cNvSpPr>
            <a:spLocks noGrp="1"/>
          </p:cNvSpPr>
          <p:nvPr>
            <p:ph idx="1"/>
          </p:nvPr>
        </p:nvSpPr>
        <p:spPr>
          <a:xfrm>
            <a:off x="228600" y="1496703"/>
            <a:ext cx="8651544" cy="4343401"/>
          </a:xfrm>
        </p:spPr>
        <p:txBody>
          <a:bodyPr>
            <a:normAutofit/>
          </a:bodyPr>
          <a:lstStyle>
            <a:lvl1pPr algn="l" rtl="0">
              <a:spcBef>
                <a:spcPts val="1200"/>
              </a:spcBef>
              <a:defRPr sz="2800">
                <a:solidFill>
                  <a:schemeClr val="tx1">
                    <a:lumMod val="50000"/>
                  </a:schemeClr>
                </a:solidFill>
              </a:defRPr>
            </a:lvl1pPr>
            <a:lvl2pPr algn="l" rtl="0">
              <a:defRPr sz="2400"/>
            </a:lvl2pPr>
            <a:lvl3pPr algn="l" rtl="0">
              <a:defRPr sz="2000"/>
            </a:lvl3pPr>
            <a:lvl4pPr algn="l" rtl="0">
              <a:defRPr sz="1800"/>
            </a:lvl4pPr>
            <a:lvl5pPr algn="l" rtl="0">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Rectangle 12"/>
          <p:cNvSpPr/>
          <p:nvPr userDrawn="1"/>
        </p:nvSpPr>
        <p:spPr>
          <a:xfrm>
            <a:off x="8153400" y="6019800"/>
            <a:ext cx="1005840" cy="4572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Tree>
    <p:extLst>
      <p:ext uri="{BB962C8B-B14F-4D97-AF65-F5344CB8AC3E}">
        <p14:creationId xmlns="" xmlns:p14="http://schemas.microsoft.com/office/powerpoint/2010/main" val="1277399927"/>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9_Custom Layout">
    <p:spTree>
      <p:nvGrpSpPr>
        <p:cNvPr id="1" name=""/>
        <p:cNvGrpSpPr/>
        <p:nvPr/>
      </p:nvGrpSpPr>
      <p:grpSpPr>
        <a:xfrm>
          <a:off x="0" y="0"/>
          <a:ext cx="0" cy="0"/>
          <a:chOff x="0" y="0"/>
          <a:chExt cx="0" cy="0"/>
        </a:xfrm>
      </p:grpSpPr>
      <p:sp>
        <p:nvSpPr>
          <p:cNvPr id="8" name="Rectangle 7"/>
          <p:cNvSpPr/>
          <p:nvPr/>
        </p:nvSpPr>
        <p:spPr>
          <a:xfrm>
            <a:off x="0" y="6019800"/>
            <a:ext cx="8229600" cy="45720"/>
          </a:xfrm>
          <a:prstGeom prst="rect">
            <a:avLst/>
          </a:prstGeom>
          <a:solidFill>
            <a:srgbClr val="0D0D0D">
              <a:alpha val="2784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9" name="TextBox 8"/>
          <p:cNvSpPr txBox="1"/>
          <p:nvPr/>
        </p:nvSpPr>
        <p:spPr>
          <a:xfrm>
            <a:off x="0" y="6300643"/>
            <a:ext cx="2438400" cy="369332"/>
          </a:xfrm>
          <a:prstGeom prst="rect">
            <a:avLst/>
          </a:prstGeom>
          <a:noFill/>
        </p:spPr>
        <p:txBody>
          <a:bodyPr wrap="square" rtlCol="0">
            <a:spAutoFit/>
          </a:bodyPr>
          <a:lstStyle/>
          <a:p>
            <a:pPr algn="ctr" fontAlgn="auto">
              <a:spcBef>
                <a:spcPts val="0"/>
              </a:spcBef>
              <a:spcAft>
                <a:spcPts val="0"/>
              </a:spcAft>
            </a:pPr>
            <a:r>
              <a:rPr lang="en-US" spc="300" dirty="0" smtClean="0">
                <a:solidFill>
                  <a:srgbClr val="FF8B8B">
                    <a:lumMod val="50000"/>
                  </a:srgbClr>
                </a:solidFill>
                <a:latin typeface="Estrangelo Edessa" pitchFamily="66" charset="0"/>
                <a:ea typeface="Verdana" pitchFamily="34" charset="0"/>
                <a:cs typeface="Estrangelo Edessa" pitchFamily="66" charset="0"/>
              </a:rPr>
              <a:t>www.bis.org.bh</a:t>
            </a:r>
            <a:endParaRPr lang="en-US" sz="1600" spc="300" dirty="0">
              <a:solidFill>
                <a:srgbClr val="FF8B8B">
                  <a:lumMod val="50000"/>
                </a:srgbClr>
              </a:solidFill>
              <a:latin typeface="Estrangelo Edessa" pitchFamily="66" charset="0"/>
              <a:ea typeface="Verdana" pitchFamily="34" charset="0"/>
              <a:cs typeface="Estrangelo Edessa" pitchFamily="66" charset="0"/>
            </a:endParaRPr>
          </a:p>
        </p:txBody>
      </p:sp>
      <p:pic>
        <p:nvPicPr>
          <p:cNvPr id="11" name="Picture 10"/>
          <p:cNvPicPr>
            <a:picLocks noChangeAspect="1"/>
          </p:cNvPicPr>
          <p:nvPr userDrawn="1"/>
        </p:nvPicPr>
        <p:blipFill>
          <a:blip r:embed="rId2" cstate="print">
            <a:extLst>
              <a:ext uri="{28A0092B-C50C-407E-A947-70E740481C1C}">
                <a14:useLocalDpi xmlns="" xmlns:a14="http://schemas.microsoft.com/office/drawing/2010/main" val="0"/>
              </a:ext>
            </a:extLst>
          </a:blip>
          <a:stretch>
            <a:fillRect/>
          </a:stretch>
        </p:blipFill>
        <p:spPr>
          <a:xfrm>
            <a:off x="6705600" y="304800"/>
            <a:ext cx="2132091" cy="914400"/>
          </a:xfrm>
          <a:prstGeom prst="rect">
            <a:avLst/>
          </a:prstGeom>
        </p:spPr>
      </p:pic>
      <p:sp>
        <p:nvSpPr>
          <p:cNvPr id="20" name="Title 1"/>
          <p:cNvSpPr>
            <a:spLocks noGrp="1"/>
          </p:cNvSpPr>
          <p:nvPr>
            <p:ph type="title"/>
          </p:nvPr>
        </p:nvSpPr>
        <p:spPr>
          <a:xfrm>
            <a:off x="228600" y="152400"/>
            <a:ext cx="6019800" cy="1143000"/>
          </a:xfrm>
        </p:spPr>
        <p:txBody>
          <a:bodyPr anchor="b">
            <a:normAutofit/>
          </a:bodyPr>
          <a:lstStyle>
            <a:lvl1pPr algn="l" rtl="0">
              <a:defRPr sz="3600" b="1">
                <a:solidFill>
                  <a:schemeClr val="accent4">
                    <a:lumMod val="75000"/>
                  </a:schemeClr>
                </a:solidFill>
              </a:defRPr>
            </a:lvl1pPr>
          </a:lstStyle>
          <a:p>
            <a:r>
              <a:rPr lang="en-US" dirty="0" smtClean="0"/>
              <a:t>Click to edit Master title style</a:t>
            </a:r>
            <a:endParaRPr lang="en-US" dirty="0"/>
          </a:p>
        </p:txBody>
      </p:sp>
      <p:sp>
        <p:nvSpPr>
          <p:cNvPr id="21" name="Content Placeholder 2"/>
          <p:cNvSpPr>
            <a:spLocks noGrp="1"/>
          </p:cNvSpPr>
          <p:nvPr>
            <p:ph idx="1"/>
          </p:nvPr>
        </p:nvSpPr>
        <p:spPr>
          <a:xfrm>
            <a:off x="228600" y="1496703"/>
            <a:ext cx="8651544" cy="4343401"/>
          </a:xfrm>
        </p:spPr>
        <p:txBody>
          <a:bodyPr>
            <a:normAutofit/>
          </a:bodyPr>
          <a:lstStyle>
            <a:lvl1pPr algn="l" rtl="0">
              <a:spcBef>
                <a:spcPts val="1200"/>
              </a:spcBef>
              <a:defRPr sz="2800">
                <a:solidFill>
                  <a:schemeClr val="tx1">
                    <a:lumMod val="50000"/>
                  </a:schemeClr>
                </a:solidFill>
              </a:defRPr>
            </a:lvl1pPr>
            <a:lvl2pPr algn="l" rtl="0">
              <a:defRPr sz="2400"/>
            </a:lvl2pPr>
            <a:lvl3pPr algn="l" rtl="0">
              <a:defRPr sz="2000"/>
            </a:lvl3pPr>
            <a:lvl4pPr algn="l" rtl="0">
              <a:defRPr sz="1800"/>
            </a:lvl4pPr>
            <a:lvl5pPr algn="l" rtl="0">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Rectangle 12"/>
          <p:cNvSpPr/>
          <p:nvPr userDrawn="1"/>
        </p:nvSpPr>
        <p:spPr>
          <a:xfrm>
            <a:off x="8153400" y="6019800"/>
            <a:ext cx="1005840" cy="4572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Tree>
    <p:extLst>
      <p:ext uri="{BB962C8B-B14F-4D97-AF65-F5344CB8AC3E}">
        <p14:creationId xmlns="" xmlns:p14="http://schemas.microsoft.com/office/powerpoint/2010/main" val="2111156565"/>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5_Custom Layout">
    <p:spTree>
      <p:nvGrpSpPr>
        <p:cNvPr id="1" name=""/>
        <p:cNvGrpSpPr/>
        <p:nvPr/>
      </p:nvGrpSpPr>
      <p:grpSpPr>
        <a:xfrm>
          <a:off x="0" y="0"/>
          <a:ext cx="0" cy="0"/>
          <a:chOff x="0" y="0"/>
          <a:chExt cx="0" cy="0"/>
        </a:xfrm>
      </p:grpSpPr>
      <p:pic>
        <p:nvPicPr>
          <p:cNvPr id="7" name="Picture 3"/>
          <p:cNvPicPr>
            <a:picLocks noChangeAspect="1" noChangeArrowheads="1"/>
          </p:cNvPicPr>
          <p:nvPr/>
        </p:nvPicPr>
        <p:blipFill rotWithShape="1">
          <a:blip r:embed="rId2">
            <a:extLst>
              <a:ext uri="{28A0092B-C50C-407E-A947-70E740481C1C}">
                <a14:useLocalDpi xmlns="" xmlns:a14="http://schemas.microsoft.com/office/drawing/2010/main" val="0"/>
              </a:ext>
            </a:extLst>
          </a:blip>
          <a:srcRect l="37177" t="10500" r="11563" b="1167"/>
          <a:stretch/>
        </p:blipFill>
        <p:spPr bwMode="auto">
          <a:xfrm flipH="1">
            <a:off x="0" y="0"/>
            <a:ext cx="6373504" cy="686447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9" name="Picture 3"/>
          <p:cNvPicPr>
            <a:picLocks noChangeAspect="1" noChangeArrowheads="1"/>
          </p:cNvPicPr>
          <p:nvPr/>
        </p:nvPicPr>
        <p:blipFill rotWithShape="1">
          <a:blip r:embed="rId2">
            <a:extLst>
              <a:ext uri="{28A0092B-C50C-407E-A947-70E740481C1C}">
                <a14:useLocalDpi xmlns="" xmlns:a14="http://schemas.microsoft.com/office/drawing/2010/main" val="0"/>
              </a:ext>
            </a:extLst>
          </a:blip>
          <a:srcRect l="16432" t="12258" r="64360" b="71760"/>
          <a:stretch/>
        </p:blipFill>
        <p:spPr bwMode="auto">
          <a:xfrm>
            <a:off x="6603242" y="136478"/>
            <a:ext cx="2388358" cy="124194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20" name="Title 1"/>
          <p:cNvSpPr>
            <a:spLocks noGrp="1"/>
          </p:cNvSpPr>
          <p:nvPr>
            <p:ph type="title"/>
          </p:nvPr>
        </p:nvSpPr>
        <p:spPr>
          <a:xfrm>
            <a:off x="228600" y="152400"/>
            <a:ext cx="6019800" cy="1143000"/>
          </a:xfrm>
        </p:spPr>
        <p:txBody>
          <a:bodyPr anchor="b">
            <a:normAutofit/>
          </a:bodyPr>
          <a:lstStyle>
            <a:lvl1pPr algn="l" rtl="0">
              <a:defRPr sz="3600" b="1">
                <a:solidFill>
                  <a:schemeClr val="accent4">
                    <a:lumMod val="75000"/>
                  </a:schemeClr>
                </a:solidFill>
              </a:defRPr>
            </a:lvl1pPr>
          </a:lstStyle>
          <a:p>
            <a:r>
              <a:rPr lang="en-US" dirty="0" smtClean="0"/>
              <a:t>Click to edit Master title style</a:t>
            </a:r>
            <a:endParaRPr lang="en-US" dirty="0"/>
          </a:p>
        </p:txBody>
      </p:sp>
      <p:sp>
        <p:nvSpPr>
          <p:cNvPr id="21" name="Content Placeholder 2"/>
          <p:cNvSpPr>
            <a:spLocks noGrp="1"/>
          </p:cNvSpPr>
          <p:nvPr>
            <p:ph idx="1"/>
          </p:nvPr>
        </p:nvSpPr>
        <p:spPr>
          <a:xfrm>
            <a:off x="228600" y="1496703"/>
            <a:ext cx="8651544" cy="4343401"/>
          </a:xfrm>
        </p:spPr>
        <p:txBody>
          <a:bodyPr>
            <a:normAutofit/>
          </a:bodyPr>
          <a:lstStyle>
            <a:lvl1pPr algn="l" rtl="0">
              <a:spcBef>
                <a:spcPts val="1200"/>
              </a:spcBef>
              <a:defRPr sz="2800">
                <a:solidFill>
                  <a:schemeClr val="tx1">
                    <a:lumMod val="50000"/>
                  </a:schemeClr>
                </a:solidFill>
              </a:defRPr>
            </a:lvl1pPr>
            <a:lvl2pPr algn="l" rtl="0">
              <a:defRPr sz="2400"/>
            </a:lvl2pPr>
            <a:lvl3pPr algn="l" rtl="0">
              <a:defRPr sz="2000"/>
            </a:lvl3pPr>
            <a:lvl4pPr algn="l" rtl="0">
              <a:defRPr sz="1800"/>
            </a:lvl4pPr>
            <a:lvl5pPr algn="l" rtl="0">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Rectangle 12"/>
          <p:cNvSpPr/>
          <p:nvPr userDrawn="1"/>
        </p:nvSpPr>
        <p:spPr>
          <a:xfrm>
            <a:off x="0" y="6019800"/>
            <a:ext cx="8229600" cy="45720"/>
          </a:xfrm>
          <a:prstGeom prst="rect">
            <a:avLst/>
          </a:prstGeom>
          <a:solidFill>
            <a:srgbClr val="0D0D0D">
              <a:alpha val="2784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14" name="TextBox 13"/>
          <p:cNvSpPr txBox="1"/>
          <p:nvPr userDrawn="1"/>
        </p:nvSpPr>
        <p:spPr>
          <a:xfrm>
            <a:off x="0" y="6300643"/>
            <a:ext cx="1905000" cy="369332"/>
          </a:xfrm>
          <a:prstGeom prst="rect">
            <a:avLst/>
          </a:prstGeom>
          <a:noFill/>
        </p:spPr>
        <p:txBody>
          <a:bodyPr wrap="square" rtlCol="0">
            <a:spAutoFit/>
          </a:bodyPr>
          <a:lstStyle/>
          <a:p>
            <a:pPr algn="ctr" fontAlgn="auto">
              <a:spcBef>
                <a:spcPts val="0"/>
              </a:spcBef>
              <a:spcAft>
                <a:spcPts val="0"/>
              </a:spcAft>
            </a:pPr>
            <a:r>
              <a:rPr lang="en-US" spc="300" dirty="0" smtClean="0">
                <a:solidFill>
                  <a:srgbClr val="FF8B8B">
                    <a:lumMod val="50000"/>
                  </a:srgbClr>
                </a:solidFill>
                <a:latin typeface="Estrangelo Edessa" pitchFamily="66" charset="0"/>
                <a:ea typeface="Verdana" pitchFamily="34" charset="0"/>
                <a:cs typeface="Estrangelo Edessa" pitchFamily="66" charset="0"/>
              </a:rPr>
              <a:t>www.bea.bh</a:t>
            </a:r>
            <a:endParaRPr lang="en-US" sz="1600" spc="300" dirty="0">
              <a:solidFill>
                <a:srgbClr val="FF8B8B">
                  <a:lumMod val="50000"/>
                </a:srgbClr>
              </a:solidFill>
              <a:latin typeface="Estrangelo Edessa" pitchFamily="66" charset="0"/>
              <a:ea typeface="Verdana" pitchFamily="34" charset="0"/>
              <a:cs typeface="Estrangelo Edessa" pitchFamily="66" charset="0"/>
            </a:endParaRPr>
          </a:p>
        </p:txBody>
      </p:sp>
      <p:pic>
        <p:nvPicPr>
          <p:cNvPr id="16" name="Picture 15"/>
          <p:cNvPicPr>
            <a:picLocks noChangeAspect="1"/>
          </p:cNvPicPr>
          <p:nvPr userDrawn="1"/>
        </p:nvPicPr>
        <p:blipFill>
          <a:blip r:embed="rId3" cstate="print">
            <a:extLst>
              <a:ext uri="{28A0092B-C50C-407E-A947-70E740481C1C}">
                <a14:useLocalDpi xmlns="" xmlns:a14="http://schemas.microsoft.com/office/drawing/2010/main" val="0"/>
              </a:ext>
            </a:extLst>
          </a:blip>
          <a:stretch>
            <a:fillRect/>
          </a:stretch>
        </p:blipFill>
        <p:spPr>
          <a:xfrm>
            <a:off x="7467600" y="6141843"/>
            <a:ext cx="1524000" cy="653605"/>
          </a:xfrm>
          <a:prstGeom prst="rect">
            <a:avLst/>
          </a:prstGeom>
        </p:spPr>
      </p:pic>
      <p:sp>
        <p:nvSpPr>
          <p:cNvPr id="17" name="Rectangle 16"/>
          <p:cNvSpPr/>
          <p:nvPr userDrawn="1"/>
        </p:nvSpPr>
        <p:spPr>
          <a:xfrm>
            <a:off x="8153400" y="6019800"/>
            <a:ext cx="1005840" cy="4572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Tree>
    <p:extLst>
      <p:ext uri="{BB962C8B-B14F-4D97-AF65-F5344CB8AC3E}">
        <p14:creationId xmlns="" xmlns:p14="http://schemas.microsoft.com/office/powerpoint/2010/main" val="1293383223"/>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8_Custom Layout">
    <p:spTree>
      <p:nvGrpSpPr>
        <p:cNvPr id="1" name=""/>
        <p:cNvGrpSpPr/>
        <p:nvPr/>
      </p:nvGrpSpPr>
      <p:grpSpPr>
        <a:xfrm>
          <a:off x="0" y="0"/>
          <a:ext cx="0" cy="0"/>
          <a:chOff x="0" y="0"/>
          <a:chExt cx="0" cy="0"/>
        </a:xfrm>
      </p:grpSpPr>
      <p:sp>
        <p:nvSpPr>
          <p:cNvPr id="20" name="Title 1"/>
          <p:cNvSpPr>
            <a:spLocks noGrp="1"/>
          </p:cNvSpPr>
          <p:nvPr>
            <p:ph type="title"/>
          </p:nvPr>
        </p:nvSpPr>
        <p:spPr>
          <a:xfrm>
            <a:off x="228600" y="152400"/>
            <a:ext cx="6019800" cy="1143000"/>
          </a:xfrm>
        </p:spPr>
        <p:txBody>
          <a:bodyPr anchor="b">
            <a:normAutofit/>
          </a:bodyPr>
          <a:lstStyle>
            <a:lvl1pPr algn="l" rtl="0">
              <a:defRPr sz="3600" b="1">
                <a:solidFill>
                  <a:schemeClr val="accent2"/>
                </a:solidFill>
              </a:defRPr>
            </a:lvl1pPr>
          </a:lstStyle>
          <a:p>
            <a:r>
              <a:rPr lang="en-US" dirty="0" smtClean="0"/>
              <a:t>Click to edit Master title style</a:t>
            </a:r>
            <a:endParaRPr lang="en-US" dirty="0"/>
          </a:p>
        </p:txBody>
      </p:sp>
      <p:sp>
        <p:nvSpPr>
          <p:cNvPr id="21" name="Content Placeholder 2"/>
          <p:cNvSpPr>
            <a:spLocks noGrp="1"/>
          </p:cNvSpPr>
          <p:nvPr>
            <p:ph idx="1"/>
          </p:nvPr>
        </p:nvSpPr>
        <p:spPr>
          <a:xfrm>
            <a:off x="228600" y="1496703"/>
            <a:ext cx="8651544" cy="4343401"/>
          </a:xfrm>
        </p:spPr>
        <p:txBody>
          <a:bodyPr>
            <a:normAutofit/>
          </a:bodyPr>
          <a:lstStyle>
            <a:lvl1pPr algn="l" rtl="0">
              <a:spcBef>
                <a:spcPts val="1200"/>
              </a:spcBef>
              <a:defRPr sz="2800">
                <a:solidFill>
                  <a:schemeClr val="tx1">
                    <a:lumMod val="50000"/>
                  </a:schemeClr>
                </a:solidFill>
              </a:defRPr>
            </a:lvl1pPr>
            <a:lvl2pPr algn="l" rtl="0">
              <a:defRPr sz="2400"/>
            </a:lvl2pPr>
            <a:lvl3pPr algn="l" rtl="0">
              <a:defRPr sz="2000"/>
            </a:lvl3pPr>
            <a:lvl4pPr algn="l" rtl="0">
              <a:defRPr sz="1800"/>
            </a:lvl4pPr>
            <a:lvl5pPr algn="l" rtl="0">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Rectangle 12"/>
          <p:cNvSpPr/>
          <p:nvPr userDrawn="1"/>
        </p:nvSpPr>
        <p:spPr>
          <a:xfrm>
            <a:off x="0" y="6019800"/>
            <a:ext cx="8229600" cy="45720"/>
          </a:xfrm>
          <a:prstGeom prst="rect">
            <a:avLst/>
          </a:prstGeom>
          <a:solidFill>
            <a:srgbClr val="0D0D0D">
              <a:alpha val="2784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14" name="TextBox 13"/>
          <p:cNvSpPr txBox="1"/>
          <p:nvPr userDrawn="1"/>
        </p:nvSpPr>
        <p:spPr>
          <a:xfrm>
            <a:off x="0" y="6300643"/>
            <a:ext cx="1905000" cy="369332"/>
          </a:xfrm>
          <a:prstGeom prst="rect">
            <a:avLst/>
          </a:prstGeom>
          <a:noFill/>
        </p:spPr>
        <p:txBody>
          <a:bodyPr wrap="square" rtlCol="0">
            <a:spAutoFit/>
          </a:bodyPr>
          <a:lstStyle/>
          <a:p>
            <a:pPr algn="ctr" fontAlgn="auto">
              <a:spcBef>
                <a:spcPts val="0"/>
              </a:spcBef>
              <a:spcAft>
                <a:spcPts val="0"/>
              </a:spcAft>
            </a:pPr>
            <a:r>
              <a:rPr lang="en-US" spc="300" dirty="0" smtClean="0">
                <a:solidFill>
                  <a:srgbClr val="006600"/>
                </a:solidFill>
                <a:latin typeface="Estrangelo Edessa" pitchFamily="66" charset="0"/>
                <a:ea typeface="Verdana" pitchFamily="34" charset="0"/>
                <a:cs typeface="Estrangelo Edessa" pitchFamily="66" charset="0"/>
              </a:rPr>
              <a:t>www.aea.bh</a:t>
            </a:r>
            <a:endParaRPr lang="en-US" sz="1600" spc="300" dirty="0">
              <a:solidFill>
                <a:srgbClr val="006600"/>
              </a:solidFill>
              <a:latin typeface="Estrangelo Edessa" pitchFamily="66" charset="0"/>
              <a:ea typeface="Verdana" pitchFamily="34" charset="0"/>
              <a:cs typeface="Estrangelo Edessa" pitchFamily="66" charset="0"/>
            </a:endParaRPr>
          </a:p>
        </p:txBody>
      </p:sp>
      <p:pic>
        <p:nvPicPr>
          <p:cNvPr id="16" name="Picture 15"/>
          <p:cNvPicPr>
            <a:picLocks noChangeAspect="1"/>
          </p:cNvPicPr>
          <p:nvPr userDrawn="1"/>
        </p:nvPicPr>
        <p:blipFill>
          <a:blip r:embed="rId2" cstate="print">
            <a:extLst>
              <a:ext uri="{28A0092B-C50C-407E-A947-70E740481C1C}">
                <a14:useLocalDpi xmlns="" xmlns:a14="http://schemas.microsoft.com/office/drawing/2010/main" val="0"/>
              </a:ext>
            </a:extLst>
          </a:blip>
          <a:stretch>
            <a:fillRect/>
          </a:stretch>
        </p:blipFill>
        <p:spPr>
          <a:xfrm>
            <a:off x="7467600" y="6141843"/>
            <a:ext cx="1524000" cy="653605"/>
          </a:xfrm>
          <a:prstGeom prst="rect">
            <a:avLst/>
          </a:prstGeom>
        </p:spPr>
      </p:pic>
      <p:sp>
        <p:nvSpPr>
          <p:cNvPr id="17" name="Rectangle 16"/>
          <p:cNvSpPr/>
          <p:nvPr userDrawn="1"/>
        </p:nvSpPr>
        <p:spPr>
          <a:xfrm>
            <a:off x="8153400" y="6019800"/>
            <a:ext cx="1005840" cy="45720"/>
          </a:xfrm>
          <a:prstGeom prst="rect">
            <a:avLst/>
          </a:pr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pic>
        <p:nvPicPr>
          <p:cNvPr id="10" name="Picture 9" descr="Arab eContent Award logo.jpg"/>
          <p:cNvPicPr>
            <a:picLocks noChangeAspect="1"/>
          </p:cNvPicPr>
          <p:nvPr userDrawn="1"/>
        </p:nvPicPr>
        <p:blipFill>
          <a:blip r:embed="rId3" cstate="print"/>
          <a:srcRect l="9167" t="39391" r="72500" b="41749"/>
          <a:stretch>
            <a:fillRect/>
          </a:stretch>
        </p:blipFill>
        <p:spPr>
          <a:xfrm>
            <a:off x="7620000" y="304800"/>
            <a:ext cx="1219200" cy="886691"/>
          </a:xfrm>
          <a:prstGeom prst="rect">
            <a:avLst/>
          </a:prstGeom>
        </p:spPr>
      </p:pic>
    </p:spTree>
    <p:extLst>
      <p:ext uri="{BB962C8B-B14F-4D97-AF65-F5344CB8AC3E}">
        <p14:creationId xmlns="" xmlns:p14="http://schemas.microsoft.com/office/powerpoint/2010/main" val="756694051"/>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7" name="Picture 3"/>
          <p:cNvPicPr>
            <a:picLocks noChangeAspect="1" noChangeArrowheads="1"/>
          </p:cNvPicPr>
          <p:nvPr/>
        </p:nvPicPr>
        <p:blipFill rotWithShape="1">
          <a:blip r:embed="rId2">
            <a:extLst>
              <a:ext uri="{28A0092B-C50C-407E-A947-70E740481C1C}">
                <a14:useLocalDpi xmlns="" xmlns:a14="http://schemas.microsoft.com/office/drawing/2010/main" val="0"/>
              </a:ext>
            </a:extLst>
          </a:blip>
          <a:srcRect l="37177" t="10500" r="11563" b="1167"/>
          <a:stretch/>
        </p:blipFill>
        <p:spPr bwMode="auto">
          <a:xfrm flipH="1">
            <a:off x="0" y="0"/>
            <a:ext cx="6373504" cy="686447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9" name="Picture 3"/>
          <p:cNvPicPr>
            <a:picLocks noChangeAspect="1" noChangeArrowheads="1"/>
          </p:cNvPicPr>
          <p:nvPr/>
        </p:nvPicPr>
        <p:blipFill rotWithShape="1">
          <a:blip r:embed="rId2">
            <a:extLst>
              <a:ext uri="{28A0092B-C50C-407E-A947-70E740481C1C}">
                <a14:useLocalDpi xmlns="" xmlns:a14="http://schemas.microsoft.com/office/drawing/2010/main" val="0"/>
              </a:ext>
            </a:extLst>
          </a:blip>
          <a:srcRect l="16432" t="12258" r="64360" b="71760"/>
          <a:stretch/>
        </p:blipFill>
        <p:spPr bwMode="auto">
          <a:xfrm>
            <a:off x="6603242" y="136478"/>
            <a:ext cx="2388358" cy="124194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20" name="Title 1"/>
          <p:cNvSpPr>
            <a:spLocks noGrp="1"/>
          </p:cNvSpPr>
          <p:nvPr>
            <p:ph type="title"/>
          </p:nvPr>
        </p:nvSpPr>
        <p:spPr>
          <a:xfrm>
            <a:off x="228600" y="152400"/>
            <a:ext cx="6019800" cy="762000"/>
          </a:xfrm>
        </p:spPr>
        <p:txBody>
          <a:bodyPr anchor="b">
            <a:normAutofit/>
          </a:bodyPr>
          <a:lstStyle>
            <a:lvl1pPr algn="l" rtl="0">
              <a:defRPr sz="3600" b="1">
                <a:solidFill>
                  <a:schemeClr val="tx2">
                    <a:lumMod val="75000"/>
                  </a:schemeClr>
                </a:solidFill>
              </a:defRPr>
            </a:lvl1pPr>
          </a:lstStyle>
          <a:p>
            <a:r>
              <a:rPr lang="en-US" dirty="0" smtClean="0"/>
              <a:t>Click to edit Master title style</a:t>
            </a:r>
            <a:endParaRPr lang="en-US" dirty="0"/>
          </a:p>
        </p:txBody>
      </p:sp>
      <p:sp>
        <p:nvSpPr>
          <p:cNvPr id="21" name="Content Placeholder 2"/>
          <p:cNvSpPr>
            <a:spLocks noGrp="1"/>
          </p:cNvSpPr>
          <p:nvPr>
            <p:ph idx="1"/>
          </p:nvPr>
        </p:nvSpPr>
        <p:spPr>
          <a:xfrm>
            <a:off x="228600" y="1496703"/>
            <a:ext cx="8651544" cy="4343401"/>
          </a:xfrm>
        </p:spPr>
        <p:txBody>
          <a:bodyPr>
            <a:normAutofit/>
          </a:bodyPr>
          <a:lstStyle>
            <a:lvl1pPr marL="342900" indent="-342900" algn="l" rtl="0">
              <a:defRPr lang="en-US" sz="2800" kern="1200" dirty="0" smtClean="0">
                <a:solidFill>
                  <a:schemeClr val="tx1">
                    <a:lumMod val="50000"/>
                  </a:schemeClr>
                </a:solidFill>
                <a:latin typeface="+mn-lt"/>
                <a:ea typeface="+mn-ea"/>
                <a:cs typeface="+mn-cs"/>
              </a:defRPr>
            </a:lvl1pPr>
            <a:lvl2pPr algn="l" rtl="0">
              <a:defRPr sz="2400"/>
            </a:lvl2pPr>
            <a:lvl3pPr algn="l" rtl="0">
              <a:defRPr sz="2000"/>
            </a:lvl3pPr>
            <a:lvl4pPr algn="l" rtl="0">
              <a:defRPr sz="1800"/>
            </a:lvl4pPr>
            <a:lvl5pPr algn="l" rtl="0">
              <a:defRPr sz="1800"/>
            </a:lvl5pPr>
          </a:lstStyle>
          <a:p>
            <a:pPr marL="342900" lvl="0" indent="-342900" algn="l" defTabSz="914400" rtl="0" eaLnBrk="1" latinLnBrk="0" hangingPunct="1">
              <a:spcBef>
                <a:spcPts val="1200"/>
              </a:spcBef>
              <a:buFont typeface="Arial" pitchFamily="34" charset="0"/>
              <a:buChar char="•"/>
            </a:pPr>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Text Placeholder 2"/>
          <p:cNvSpPr>
            <a:spLocks noGrp="1"/>
          </p:cNvSpPr>
          <p:nvPr>
            <p:ph type="body" idx="10"/>
          </p:nvPr>
        </p:nvSpPr>
        <p:spPr>
          <a:xfrm>
            <a:off x="228600" y="990600"/>
            <a:ext cx="6019800" cy="457200"/>
          </a:xfrm>
        </p:spPr>
        <p:txBody>
          <a:bodyPr anchor="b">
            <a:normAutofit/>
          </a:bodyPr>
          <a:lstStyle>
            <a:lvl1pPr marL="0" indent="0">
              <a:buNone/>
              <a:defRPr sz="28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17" name="Rectangle 16"/>
          <p:cNvSpPr/>
          <p:nvPr userDrawn="1"/>
        </p:nvSpPr>
        <p:spPr>
          <a:xfrm>
            <a:off x="0" y="6019800"/>
            <a:ext cx="8229600" cy="45720"/>
          </a:xfrm>
          <a:prstGeom prst="rect">
            <a:avLst/>
          </a:prstGeom>
          <a:solidFill>
            <a:srgbClr val="0D0D0D">
              <a:alpha val="2784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18" name="TextBox 17"/>
          <p:cNvSpPr txBox="1"/>
          <p:nvPr userDrawn="1"/>
        </p:nvSpPr>
        <p:spPr>
          <a:xfrm>
            <a:off x="0" y="6300643"/>
            <a:ext cx="1905000" cy="369332"/>
          </a:xfrm>
          <a:prstGeom prst="rect">
            <a:avLst/>
          </a:prstGeom>
          <a:noFill/>
        </p:spPr>
        <p:txBody>
          <a:bodyPr wrap="square" rtlCol="0">
            <a:spAutoFit/>
          </a:bodyPr>
          <a:lstStyle/>
          <a:p>
            <a:pPr algn="ctr" fontAlgn="auto">
              <a:spcBef>
                <a:spcPts val="0"/>
              </a:spcBef>
              <a:spcAft>
                <a:spcPts val="0"/>
              </a:spcAft>
            </a:pPr>
            <a:r>
              <a:rPr lang="en-US" spc="300" dirty="0" smtClean="0">
                <a:solidFill>
                  <a:srgbClr val="FF8B8B">
                    <a:lumMod val="50000"/>
                  </a:srgbClr>
                </a:solidFill>
                <a:latin typeface="Estrangelo Edessa" pitchFamily="66" charset="0"/>
                <a:ea typeface="Verdana" pitchFamily="34" charset="0"/>
                <a:cs typeface="Estrangelo Edessa" pitchFamily="66" charset="0"/>
              </a:rPr>
              <a:t>www.bea.bh</a:t>
            </a:r>
            <a:endParaRPr lang="en-US" sz="1600" spc="300" dirty="0">
              <a:solidFill>
                <a:srgbClr val="FF8B8B">
                  <a:lumMod val="50000"/>
                </a:srgbClr>
              </a:solidFill>
              <a:latin typeface="Estrangelo Edessa" pitchFamily="66" charset="0"/>
              <a:ea typeface="Verdana" pitchFamily="34" charset="0"/>
              <a:cs typeface="Estrangelo Edessa" pitchFamily="66" charset="0"/>
            </a:endParaRPr>
          </a:p>
        </p:txBody>
      </p:sp>
      <p:pic>
        <p:nvPicPr>
          <p:cNvPr id="22" name="Picture 21"/>
          <p:cNvPicPr>
            <a:picLocks noChangeAspect="1"/>
          </p:cNvPicPr>
          <p:nvPr userDrawn="1"/>
        </p:nvPicPr>
        <p:blipFill>
          <a:blip r:embed="rId3" cstate="print">
            <a:extLst>
              <a:ext uri="{28A0092B-C50C-407E-A947-70E740481C1C}">
                <a14:useLocalDpi xmlns="" xmlns:a14="http://schemas.microsoft.com/office/drawing/2010/main" val="0"/>
              </a:ext>
            </a:extLst>
          </a:blip>
          <a:stretch>
            <a:fillRect/>
          </a:stretch>
        </p:blipFill>
        <p:spPr>
          <a:xfrm>
            <a:off x="7467600" y="6141843"/>
            <a:ext cx="1524000" cy="653605"/>
          </a:xfrm>
          <a:prstGeom prst="rect">
            <a:avLst/>
          </a:prstGeom>
        </p:spPr>
      </p:pic>
      <p:sp>
        <p:nvSpPr>
          <p:cNvPr id="23" name="Rectangle 22"/>
          <p:cNvSpPr/>
          <p:nvPr userDrawn="1"/>
        </p:nvSpPr>
        <p:spPr>
          <a:xfrm>
            <a:off x="8153400" y="6019800"/>
            <a:ext cx="1005840" cy="4572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Tree>
    <p:extLst>
      <p:ext uri="{BB962C8B-B14F-4D97-AF65-F5344CB8AC3E}">
        <p14:creationId xmlns="" xmlns:p14="http://schemas.microsoft.com/office/powerpoint/2010/main" val="1850839810"/>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cSld name="6_Custom Layout">
    <p:spTree>
      <p:nvGrpSpPr>
        <p:cNvPr id="1" name=""/>
        <p:cNvGrpSpPr/>
        <p:nvPr/>
      </p:nvGrpSpPr>
      <p:grpSpPr>
        <a:xfrm>
          <a:off x="0" y="0"/>
          <a:ext cx="0" cy="0"/>
          <a:chOff x="0" y="0"/>
          <a:chExt cx="0" cy="0"/>
        </a:xfrm>
      </p:grpSpPr>
      <p:pic>
        <p:nvPicPr>
          <p:cNvPr id="7170" name="Picture 2"/>
          <p:cNvPicPr>
            <a:picLocks noChangeAspect="1" noChangeArrowheads="1"/>
          </p:cNvPicPr>
          <p:nvPr userDrawn="1"/>
        </p:nvPicPr>
        <p:blipFill rotWithShape="1">
          <a:blip r:embed="rId2">
            <a:extLst>
              <a:ext uri="{28A0092B-C50C-407E-A947-70E740481C1C}">
                <a14:useLocalDpi xmlns="" xmlns:a14="http://schemas.microsoft.com/office/drawing/2010/main" val="0"/>
              </a:ext>
            </a:extLst>
          </a:blip>
          <a:srcRect l="21672" t="11629" r="21033" b="11979"/>
          <a:stretch/>
        </p:blipFill>
        <p:spPr bwMode="auto">
          <a:xfrm>
            <a:off x="0" y="0"/>
            <a:ext cx="9144000" cy="6858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2981361060"/>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4" name="Picture 4"/>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662940" y="1561624"/>
            <a:ext cx="7772400" cy="1114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 name="Picture 8"/>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6972300" y="477203"/>
            <a:ext cx="1943100" cy="8786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85800" y="342385"/>
            <a:ext cx="6217920" cy="1144429"/>
          </a:xfrm>
        </p:spPr>
        <p:txBody>
          <a:bodyPr/>
          <a:lstStyle>
            <a:lvl1pPr algn="l">
              <a:defRPr sz="3600" b="1">
                <a:latin typeface="Calibri" pitchFamily="34" charset="0"/>
                <a:cs typeface="Calibri" pitchFamily="34" charset="0"/>
              </a:defRPr>
            </a:lvl1pPr>
          </a:lstStyle>
          <a:p>
            <a:r>
              <a:rPr lang="en-US" smtClean="0"/>
              <a:t>Click to edit Master title style</a:t>
            </a:r>
            <a:endParaRPr lang="en-US"/>
          </a:p>
        </p:txBody>
      </p:sp>
      <p:sp>
        <p:nvSpPr>
          <p:cNvPr id="3" name="Content Placeholder 2"/>
          <p:cNvSpPr>
            <a:spLocks noGrp="1"/>
          </p:cNvSpPr>
          <p:nvPr>
            <p:ph idx="1"/>
          </p:nvPr>
        </p:nvSpPr>
        <p:spPr/>
        <p:txBody>
          <a:bodyPr/>
          <a:lstStyle>
            <a:lvl1pPr>
              <a:defRPr>
                <a:latin typeface="Calibri" pitchFamily="34" charset="0"/>
                <a:cs typeface="Calibri" pitchFamily="34" charset="0"/>
              </a:defRPr>
            </a:lvl1pPr>
            <a:lvl2pPr>
              <a:defRPr>
                <a:latin typeface="Calibri" pitchFamily="34" charset="0"/>
                <a:cs typeface="Calibri" pitchFamily="34" charset="0"/>
              </a:defRPr>
            </a:lvl2pPr>
            <a:lvl3pPr>
              <a:defRPr>
                <a:latin typeface="Calibri" pitchFamily="34" charset="0"/>
                <a:cs typeface="Calibri" pitchFamily="34" charset="0"/>
              </a:defRPr>
            </a:lvl3pPr>
            <a:lvl4pPr>
              <a:defRPr>
                <a:latin typeface="Calibri" pitchFamily="34" charset="0"/>
                <a:cs typeface="Calibri" pitchFamily="34" charset="0"/>
              </a:defRPr>
            </a:lvl4pPr>
            <a:lvl5pPr>
              <a:defRPr>
                <a:latin typeface="Calibri" pitchFamily="34" charset="0"/>
                <a:cs typeface="Calibri"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p:txBody>
          <a:bodyPr/>
          <a:lstStyle>
            <a:lvl1pP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F565D309-EC83-4A71-9C30-4AF4BF53A6E9}" type="slidenum">
              <a:rPr lang="en-US" smtClean="0"/>
              <a:pPr>
                <a:defRPr/>
              </a:pPr>
              <a:t>‹#›</a:t>
            </a:fld>
            <a:endParaRPr lang="en-US"/>
          </a:p>
        </p:txBody>
      </p:sp>
    </p:spTree>
    <p:extLst>
      <p:ext uri="{BB962C8B-B14F-4D97-AF65-F5344CB8AC3E}">
        <p14:creationId xmlns="" xmlns:p14="http://schemas.microsoft.com/office/powerpoint/2010/main" val="2030779890"/>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grpSp>
        <p:nvGrpSpPr>
          <p:cNvPr id="6" name="Group 5"/>
          <p:cNvGrpSpPr/>
          <p:nvPr userDrawn="1"/>
        </p:nvGrpSpPr>
        <p:grpSpPr>
          <a:xfrm>
            <a:off x="13648" y="381000"/>
            <a:ext cx="8485496" cy="4341332"/>
            <a:chOff x="13648" y="1050878"/>
            <a:chExt cx="9135660" cy="4341332"/>
          </a:xfrm>
        </p:grpSpPr>
        <p:grpSp>
          <p:nvGrpSpPr>
            <p:cNvPr id="7" name="Group 6"/>
            <p:cNvGrpSpPr/>
            <p:nvPr/>
          </p:nvGrpSpPr>
          <p:grpSpPr>
            <a:xfrm>
              <a:off x="13648" y="1050878"/>
              <a:ext cx="9135660" cy="4341332"/>
              <a:chOff x="0" y="1050878"/>
              <a:chExt cx="9135660" cy="4341332"/>
            </a:xfrm>
          </p:grpSpPr>
          <p:pic>
            <p:nvPicPr>
              <p:cNvPr id="9" name="Picture 3"/>
              <p:cNvPicPr>
                <a:picLocks noChangeAspect="1" noChangeArrowheads="1"/>
              </p:cNvPicPr>
              <p:nvPr/>
            </p:nvPicPr>
            <p:blipFill rotWithShape="1">
              <a:blip r:embed="rId2">
                <a:extLst>
                  <a:ext uri="{28A0092B-C50C-407E-A947-70E740481C1C}">
                    <a14:useLocalDpi xmlns="" xmlns:a14="http://schemas.microsoft.com/office/drawing/2010/main" val="0"/>
                  </a:ext>
                </a:extLst>
              </a:blip>
              <a:srcRect l="4673" t="18792" r="2528" b="4999"/>
              <a:stretch/>
            </p:blipFill>
            <p:spPr bwMode="auto">
              <a:xfrm>
                <a:off x="0" y="1050878"/>
                <a:ext cx="8458200" cy="43413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0" name="Picture 4"/>
              <p:cNvPicPr>
                <a:picLocks noChangeAspect="1" noChangeArrowheads="1"/>
              </p:cNvPicPr>
              <p:nvPr/>
            </p:nvPicPr>
            <p:blipFill rotWithShape="1">
              <a:blip r:embed="rId3">
                <a:extLst>
                  <a:ext uri="{28A0092B-C50C-407E-A947-70E740481C1C}">
                    <a14:useLocalDpi xmlns="" xmlns:a14="http://schemas.microsoft.com/office/drawing/2010/main" val="0"/>
                  </a:ext>
                </a:extLst>
              </a:blip>
              <a:srcRect l="84832" t="38582" r="5340" b="40702"/>
              <a:stretch/>
            </p:blipFill>
            <p:spPr bwMode="auto">
              <a:xfrm>
                <a:off x="8073786" y="2492283"/>
                <a:ext cx="1061874" cy="13990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grpSp>
        <p:pic>
          <p:nvPicPr>
            <p:cNvPr id="8" name="Picture 3"/>
            <p:cNvPicPr>
              <a:picLocks noChangeAspect="1" noChangeArrowheads="1"/>
            </p:cNvPicPr>
            <p:nvPr/>
          </p:nvPicPr>
          <p:blipFill rotWithShape="1">
            <a:blip r:embed="rId2">
              <a:extLst>
                <a:ext uri="{28A0092B-C50C-407E-A947-70E740481C1C}">
                  <a14:useLocalDpi xmlns="" xmlns:a14="http://schemas.microsoft.com/office/drawing/2010/main" val="0"/>
                </a:ext>
              </a:extLst>
            </a:blip>
            <a:srcRect l="4673" t="70021" r="2528" b="4999"/>
            <a:stretch/>
          </p:blipFill>
          <p:spPr bwMode="auto">
            <a:xfrm>
              <a:off x="40944" y="3962400"/>
              <a:ext cx="8458200" cy="142298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grpSp>
      <p:sp>
        <p:nvSpPr>
          <p:cNvPr id="11" name="Rectangle 10"/>
          <p:cNvSpPr/>
          <p:nvPr userDrawn="1"/>
        </p:nvSpPr>
        <p:spPr>
          <a:xfrm>
            <a:off x="7848600" y="0"/>
            <a:ext cx="1300708" cy="6858000"/>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userDrawn="1"/>
        </p:nvPicPr>
        <p:blipFill>
          <a:blip r:embed="rId4" cstate="print">
            <a:extLst>
              <a:ext uri="{28A0092B-C50C-407E-A947-70E740481C1C}">
                <a14:useLocalDpi xmlns="" xmlns:a14="http://schemas.microsoft.com/office/drawing/2010/main" val="0"/>
              </a:ext>
            </a:extLst>
          </a:blip>
          <a:stretch>
            <a:fillRect/>
          </a:stretch>
        </p:blipFill>
        <p:spPr>
          <a:xfrm>
            <a:off x="7848600" y="99267"/>
            <a:ext cx="1300708" cy="588935"/>
          </a:xfrm>
          <a:prstGeom prst="rect">
            <a:avLst/>
          </a:prstGeom>
        </p:spPr>
      </p:pic>
      <p:sp>
        <p:nvSpPr>
          <p:cNvPr id="18" name="Text Placeholder 17"/>
          <p:cNvSpPr>
            <a:spLocks noGrp="1"/>
          </p:cNvSpPr>
          <p:nvPr>
            <p:ph type="body" sz="quarter" idx="11"/>
          </p:nvPr>
        </p:nvSpPr>
        <p:spPr>
          <a:xfrm>
            <a:off x="228600" y="2208213"/>
            <a:ext cx="7620000" cy="4116387"/>
          </a:xfrm>
        </p:spPr>
        <p:txBody>
          <a:bodyPr/>
          <a:lstStyle>
            <a:lvl1pPr marL="0" indent="0" algn="l" rtl="0" eaLnBrk="1" fontAlgn="base" hangingPunct="1">
              <a:lnSpc>
                <a:spcPct val="110000"/>
              </a:lnSpc>
              <a:spcBef>
                <a:spcPts val="2400"/>
              </a:spcBef>
              <a:spcAft>
                <a:spcPct val="0"/>
              </a:spcAft>
              <a:buNone/>
              <a:defRPr lang="en-US" sz="2100" kern="1200" dirty="0" smtClean="0">
                <a:solidFill>
                  <a:schemeClr val="tx1">
                    <a:lumMod val="65000"/>
                    <a:lumOff val="35000"/>
                  </a:schemeClr>
                </a:solidFill>
                <a:latin typeface="Calibri" pitchFamily="34" charset="0"/>
                <a:ea typeface="+mn-ea"/>
                <a:cs typeface="Calibri" pitchFamily="34" charset="0"/>
              </a:defRPr>
            </a:lvl1pPr>
            <a:lvl2pPr marL="342900" indent="-342900" algn="l" rtl="0" eaLnBrk="1" fontAlgn="base" hangingPunct="1">
              <a:lnSpc>
                <a:spcPct val="110000"/>
              </a:lnSpc>
              <a:spcBef>
                <a:spcPts val="600"/>
              </a:spcBef>
              <a:spcAft>
                <a:spcPct val="0"/>
              </a:spcAft>
              <a:buFont typeface="Arial" pitchFamily="34" charset="0"/>
              <a:buChar char="•"/>
              <a:defRPr lang="en-US" sz="2100" kern="1200" dirty="0" smtClean="0">
                <a:solidFill>
                  <a:schemeClr val="tx1">
                    <a:lumMod val="65000"/>
                    <a:lumOff val="35000"/>
                  </a:schemeClr>
                </a:solidFill>
                <a:latin typeface="Calibri" pitchFamily="34" charset="0"/>
                <a:ea typeface="+mn-ea"/>
                <a:cs typeface="Calibri" pitchFamily="34" charset="0"/>
              </a:defRPr>
            </a:lvl2pPr>
            <a:lvl3pPr marL="342900" indent="-342900" algn="l" rtl="0" eaLnBrk="1" fontAlgn="base" hangingPunct="1">
              <a:lnSpc>
                <a:spcPct val="110000"/>
              </a:lnSpc>
              <a:spcBef>
                <a:spcPts val="2400"/>
              </a:spcBef>
              <a:spcAft>
                <a:spcPct val="0"/>
              </a:spcAft>
              <a:buFont typeface="Arial" pitchFamily="34" charset="0"/>
              <a:buChar char="•"/>
              <a:defRPr lang="en-US" sz="2100" kern="1200" dirty="0" smtClean="0">
                <a:solidFill>
                  <a:schemeClr val="tx1">
                    <a:lumMod val="65000"/>
                    <a:lumOff val="35000"/>
                  </a:schemeClr>
                </a:solidFill>
                <a:latin typeface="Calibri" pitchFamily="34" charset="0"/>
                <a:ea typeface="+mn-ea"/>
                <a:cs typeface="Calibri" pitchFamily="34" charset="0"/>
              </a:defRPr>
            </a:lvl3pPr>
            <a:lvl4pPr marL="0" indent="0" algn="l" rtl="0" eaLnBrk="1" fontAlgn="base" hangingPunct="1">
              <a:lnSpc>
                <a:spcPct val="110000"/>
              </a:lnSpc>
              <a:spcBef>
                <a:spcPts val="2400"/>
              </a:spcBef>
              <a:spcAft>
                <a:spcPct val="0"/>
              </a:spcAft>
              <a:buNone/>
              <a:defRPr lang="en-US" sz="2100" kern="1200" dirty="0" smtClean="0">
                <a:solidFill>
                  <a:schemeClr val="tx1">
                    <a:lumMod val="65000"/>
                    <a:lumOff val="35000"/>
                  </a:schemeClr>
                </a:solidFill>
                <a:latin typeface="Calibri" pitchFamily="34" charset="0"/>
                <a:ea typeface="+mn-ea"/>
                <a:cs typeface="Calibri" pitchFamily="34" charset="0"/>
              </a:defRPr>
            </a:lvl4pPr>
            <a:lvl5pPr marL="688975" indent="-342900" algn="l" rtl="0" eaLnBrk="1" fontAlgn="base" hangingPunct="1">
              <a:lnSpc>
                <a:spcPct val="110000"/>
              </a:lnSpc>
              <a:spcBef>
                <a:spcPts val="600"/>
              </a:spcBef>
              <a:spcAft>
                <a:spcPct val="0"/>
              </a:spcAft>
              <a:buFont typeface="Courier New" pitchFamily="49" charset="0"/>
              <a:buChar char="o"/>
              <a:defRPr lang="en-US" sz="1800" kern="1200" dirty="0">
                <a:solidFill>
                  <a:schemeClr val="tx1">
                    <a:lumMod val="65000"/>
                    <a:lumOff val="35000"/>
                  </a:schemeClr>
                </a:solidFill>
                <a:latin typeface="Calibri" pitchFamily="34" charset="0"/>
                <a:ea typeface="+mn-ea"/>
                <a:cs typeface="Calibri" pitchFamily="34" charset="0"/>
              </a:defRPr>
            </a:lvl5pPr>
          </a:lstStyle>
          <a:p>
            <a:pPr lvl="0"/>
            <a:r>
              <a:rPr lang="en-US" dirty="0" smtClean="0"/>
              <a:t>Click to edit Master text styles</a:t>
            </a:r>
          </a:p>
          <a:p>
            <a:pPr lvl="1"/>
            <a:r>
              <a:rPr lang="en-US" dirty="0" smtClean="0"/>
              <a:t>Second level</a:t>
            </a:r>
          </a:p>
          <a:p>
            <a:pPr lvl="4"/>
            <a:r>
              <a:rPr lang="en-US" dirty="0" smtClean="0"/>
              <a:t>Third level</a:t>
            </a:r>
          </a:p>
        </p:txBody>
      </p:sp>
      <p:sp>
        <p:nvSpPr>
          <p:cNvPr id="19" name="Title 18"/>
          <p:cNvSpPr>
            <a:spLocks noGrp="1"/>
          </p:cNvSpPr>
          <p:nvPr>
            <p:ph type="title"/>
          </p:nvPr>
        </p:nvSpPr>
        <p:spPr>
          <a:xfrm>
            <a:off x="228600" y="1217771"/>
            <a:ext cx="7620000" cy="1144429"/>
          </a:xfrm>
        </p:spPr>
        <p:txBody>
          <a:bodyPr anchor="t"/>
          <a:lstStyle>
            <a:lvl2pPr>
              <a:defRPr lang="en-US" sz="3600" kern="1200" dirty="0" smtClean="0">
                <a:solidFill>
                  <a:schemeClr val="accent6"/>
                </a:solidFill>
                <a:latin typeface="Arial" pitchFamily="34" charset="0"/>
                <a:ea typeface="+mj-ea"/>
                <a:cs typeface="Arial" pitchFamily="34" charset="0"/>
              </a:defRPr>
            </a:lvl2pPr>
          </a:lstStyle>
          <a:p>
            <a:pPr marL="0" lvl="1" indent="0" algn="l" rtl="0" eaLnBrk="1" fontAlgn="base" hangingPunct="1">
              <a:spcBef>
                <a:spcPct val="0"/>
              </a:spcBef>
              <a:spcAft>
                <a:spcPct val="0"/>
              </a:spcAft>
              <a:buNone/>
            </a:pPr>
            <a:r>
              <a:rPr lang="en-US" dirty="0" smtClean="0"/>
              <a:t>Click to edit Master title style</a:t>
            </a:r>
            <a:endParaRPr lang="en-US" dirty="0"/>
          </a:p>
        </p:txBody>
      </p:sp>
    </p:spTree>
    <p:extLst>
      <p:ext uri="{BB962C8B-B14F-4D97-AF65-F5344CB8AC3E}">
        <p14:creationId xmlns="" xmlns:p14="http://schemas.microsoft.com/office/powerpoint/2010/main" val="19240008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grpSp>
        <p:nvGrpSpPr>
          <p:cNvPr id="6" name="Group 5"/>
          <p:cNvGrpSpPr/>
          <p:nvPr userDrawn="1"/>
        </p:nvGrpSpPr>
        <p:grpSpPr>
          <a:xfrm>
            <a:off x="13648" y="381000"/>
            <a:ext cx="8485496" cy="4341332"/>
            <a:chOff x="13648" y="1050878"/>
            <a:chExt cx="9135660" cy="4341332"/>
          </a:xfrm>
        </p:grpSpPr>
        <p:grpSp>
          <p:nvGrpSpPr>
            <p:cNvPr id="7" name="Group 6"/>
            <p:cNvGrpSpPr/>
            <p:nvPr/>
          </p:nvGrpSpPr>
          <p:grpSpPr>
            <a:xfrm>
              <a:off x="13648" y="1050878"/>
              <a:ext cx="9135660" cy="4341332"/>
              <a:chOff x="0" y="1050878"/>
              <a:chExt cx="9135660" cy="4341332"/>
            </a:xfrm>
          </p:grpSpPr>
          <p:pic>
            <p:nvPicPr>
              <p:cNvPr id="9" name="Picture 3"/>
              <p:cNvPicPr>
                <a:picLocks noChangeAspect="1" noChangeArrowheads="1"/>
              </p:cNvPicPr>
              <p:nvPr/>
            </p:nvPicPr>
            <p:blipFill rotWithShape="1">
              <a:blip r:embed="rId2">
                <a:extLst>
                  <a:ext uri="{28A0092B-C50C-407E-A947-70E740481C1C}">
                    <a14:useLocalDpi xmlns="" xmlns:a14="http://schemas.microsoft.com/office/drawing/2010/main" val="0"/>
                  </a:ext>
                </a:extLst>
              </a:blip>
              <a:srcRect l="4673" t="18792" r="2528" b="4999"/>
              <a:stretch/>
            </p:blipFill>
            <p:spPr bwMode="auto">
              <a:xfrm>
                <a:off x="0" y="1050878"/>
                <a:ext cx="8458200" cy="43413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0" name="Picture 4"/>
              <p:cNvPicPr>
                <a:picLocks noChangeAspect="1" noChangeArrowheads="1"/>
              </p:cNvPicPr>
              <p:nvPr/>
            </p:nvPicPr>
            <p:blipFill rotWithShape="1">
              <a:blip r:embed="rId3">
                <a:extLst>
                  <a:ext uri="{28A0092B-C50C-407E-A947-70E740481C1C}">
                    <a14:useLocalDpi xmlns="" xmlns:a14="http://schemas.microsoft.com/office/drawing/2010/main" val="0"/>
                  </a:ext>
                </a:extLst>
              </a:blip>
              <a:srcRect l="84832" t="38582" r="5340" b="40702"/>
              <a:stretch/>
            </p:blipFill>
            <p:spPr bwMode="auto">
              <a:xfrm>
                <a:off x="8073786" y="2492283"/>
                <a:ext cx="1061874" cy="13990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grpSp>
        <p:pic>
          <p:nvPicPr>
            <p:cNvPr id="8" name="Picture 3"/>
            <p:cNvPicPr>
              <a:picLocks noChangeAspect="1" noChangeArrowheads="1"/>
            </p:cNvPicPr>
            <p:nvPr/>
          </p:nvPicPr>
          <p:blipFill rotWithShape="1">
            <a:blip r:embed="rId2">
              <a:extLst>
                <a:ext uri="{28A0092B-C50C-407E-A947-70E740481C1C}">
                  <a14:useLocalDpi xmlns="" xmlns:a14="http://schemas.microsoft.com/office/drawing/2010/main" val="0"/>
                </a:ext>
              </a:extLst>
            </a:blip>
            <a:srcRect l="4673" t="70021" r="2528" b="4999"/>
            <a:stretch/>
          </p:blipFill>
          <p:spPr bwMode="auto">
            <a:xfrm>
              <a:off x="40944" y="3962400"/>
              <a:ext cx="8458200" cy="142298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grpSp>
      <p:sp>
        <p:nvSpPr>
          <p:cNvPr id="11" name="Rectangle 10"/>
          <p:cNvSpPr/>
          <p:nvPr userDrawn="1"/>
        </p:nvSpPr>
        <p:spPr>
          <a:xfrm>
            <a:off x="7848600" y="0"/>
            <a:ext cx="1300708" cy="6858000"/>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userDrawn="1"/>
        </p:nvPicPr>
        <p:blipFill>
          <a:blip r:embed="rId4" cstate="print">
            <a:extLst>
              <a:ext uri="{28A0092B-C50C-407E-A947-70E740481C1C}">
                <a14:useLocalDpi xmlns="" xmlns:a14="http://schemas.microsoft.com/office/drawing/2010/main" val="0"/>
              </a:ext>
            </a:extLst>
          </a:blip>
          <a:stretch>
            <a:fillRect/>
          </a:stretch>
        </p:blipFill>
        <p:spPr>
          <a:xfrm>
            <a:off x="7848600" y="99267"/>
            <a:ext cx="1300708" cy="588935"/>
          </a:xfrm>
          <a:prstGeom prst="rect">
            <a:avLst/>
          </a:prstGeom>
        </p:spPr>
      </p:pic>
      <p:sp>
        <p:nvSpPr>
          <p:cNvPr id="18" name="Text Placeholder 17"/>
          <p:cNvSpPr>
            <a:spLocks noGrp="1"/>
          </p:cNvSpPr>
          <p:nvPr>
            <p:ph type="body" sz="quarter" idx="11"/>
          </p:nvPr>
        </p:nvSpPr>
        <p:spPr>
          <a:xfrm>
            <a:off x="228600" y="1600042"/>
            <a:ext cx="7620000" cy="5029358"/>
          </a:xfrm>
        </p:spPr>
        <p:txBody>
          <a:bodyPr/>
          <a:lstStyle>
            <a:lvl1pPr marL="0" indent="0" algn="l" rtl="0" eaLnBrk="1" fontAlgn="base" hangingPunct="1">
              <a:lnSpc>
                <a:spcPct val="110000"/>
              </a:lnSpc>
              <a:spcBef>
                <a:spcPts val="2400"/>
              </a:spcBef>
              <a:spcAft>
                <a:spcPct val="0"/>
              </a:spcAft>
              <a:buNone/>
              <a:defRPr lang="en-US" sz="2100" kern="1200" dirty="0" smtClean="0">
                <a:solidFill>
                  <a:schemeClr val="tx1">
                    <a:lumMod val="65000"/>
                    <a:lumOff val="35000"/>
                  </a:schemeClr>
                </a:solidFill>
                <a:latin typeface="Calibri" pitchFamily="34" charset="0"/>
                <a:ea typeface="+mn-ea"/>
                <a:cs typeface="Calibri" pitchFamily="34" charset="0"/>
              </a:defRPr>
            </a:lvl1pPr>
            <a:lvl2pPr marL="342900" indent="-342900" algn="l" rtl="0" eaLnBrk="1" fontAlgn="base" hangingPunct="1">
              <a:lnSpc>
                <a:spcPct val="110000"/>
              </a:lnSpc>
              <a:spcBef>
                <a:spcPts val="600"/>
              </a:spcBef>
              <a:spcAft>
                <a:spcPct val="0"/>
              </a:spcAft>
              <a:buFont typeface="Arial" pitchFamily="34" charset="0"/>
              <a:buChar char="•"/>
              <a:defRPr lang="en-US" sz="2100" kern="1200" dirty="0" smtClean="0">
                <a:solidFill>
                  <a:schemeClr val="tx1">
                    <a:lumMod val="65000"/>
                    <a:lumOff val="35000"/>
                  </a:schemeClr>
                </a:solidFill>
                <a:latin typeface="Calibri" pitchFamily="34" charset="0"/>
                <a:ea typeface="+mn-ea"/>
                <a:cs typeface="Calibri" pitchFamily="34" charset="0"/>
              </a:defRPr>
            </a:lvl2pPr>
            <a:lvl3pPr marL="342900" indent="-342900" algn="l" rtl="0" eaLnBrk="1" fontAlgn="base" hangingPunct="1">
              <a:lnSpc>
                <a:spcPct val="110000"/>
              </a:lnSpc>
              <a:spcBef>
                <a:spcPts val="2400"/>
              </a:spcBef>
              <a:spcAft>
                <a:spcPct val="0"/>
              </a:spcAft>
              <a:buFont typeface="Arial" pitchFamily="34" charset="0"/>
              <a:buChar char="•"/>
              <a:defRPr lang="en-US" sz="2100" kern="1200" dirty="0" smtClean="0">
                <a:solidFill>
                  <a:schemeClr val="tx1">
                    <a:lumMod val="65000"/>
                    <a:lumOff val="35000"/>
                  </a:schemeClr>
                </a:solidFill>
                <a:latin typeface="Calibri" pitchFamily="34" charset="0"/>
                <a:ea typeface="+mn-ea"/>
                <a:cs typeface="Calibri" pitchFamily="34" charset="0"/>
              </a:defRPr>
            </a:lvl3pPr>
            <a:lvl4pPr marL="0" indent="0" algn="l" rtl="0" eaLnBrk="1" fontAlgn="base" hangingPunct="1">
              <a:lnSpc>
                <a:spcPct val="110000"/>
              </a:lnSpc>
              <a:spcBef>
                <a:spcPts val="2400"/>
              </a:spcBef>
              <a:spcAft>
                <a:spcPct val="0"/>
              </a:spcAft>
              <a:buNone/>
              <a:defRPr lang="en-US" sz="2100" kern="1200" dirty="0" smtClean="0">
                <a:solidFill>
                  <a:schemeClr val="tx1">
                    <a:lumMod val="65000"/>
                    <a:lumOff val="35000"/>
                  </a:schemeClr>
                </a:solidFill>
                <a:latin typeface="Calibri" pitchFamily="34" charset="0"/>
                <a:ea typeface="+mn-ea"/>
                <a:cs typeface="Calibri" pitchFamily="34" charset="0"/>
              </a:defRPr>
            </a:lvl4pPr>
            <a:lvl5pPr marL="688975" indent="-342900" algn="l" rtl="0" eaLnBrk="1" fontAlgn="base" hangingPunct="1">
              <a:lnSpc>
                <a:spcPct val="110000"/>
              </a:lnSpc>
              <a:spcBef>
                <a:spcPts val="600"/>
              </a:spcBef>
              <a:spcAft>
                <a:spcPct val="0"/>
              </a:spcAft>
              <a:buFont typeface="Courier New" pitchFamily="49" charset="0"/>
              <a:buChar char="o"/>
              <a:defRPr lang="en-US" sz="1800" kern="1200" dirty="0">
                <a:solidFill>
                  <a:schemeClr val="tx1">
                    <a:lumMod val="65000"/>
                    <a:lumOff val="35000"/>
                  </a:schemeClr>
                </a:solidFill>
                <a:latin typeface="Calibri" pitchFamily="34" charset="0"/>
                <a:ea typeface="+mn-ea"/>
                <a:cs typeface="Calibri" pitchFamily="34" charset="0"/>
              </a:defRPr>
            </a:lvl5pPr>
          </a:lstStyle>
          <a:p>
            <a:pPr lvl="0"/>
            <a:r>
              <a:rPr lang="en-US" dirty="0" smtClean="0"/>
              <a:t>Click to edit Master text styles</a:t>
            </a:r>
          </a:p>
          <a:p>
            <a:pPr lvl="1"/>
            <a:r>
              <a:rPr lang="en-US" dirty="0" smtClean="0"/>
              <a:t>Second level</a:t>
            </a:r>
          </a:p>
          <a:p>
            <a:pPr lvl="4"/>
            <a:r>
              <a:rPr lang="en-US" dirty="0" smtClean="0"/>
              <a:t>Third level</a:t>
            </a:r>
          </a:p>
        </p:txBody>
      </p:sp>
      <p:sp>
        <p:nvSpPr>
          <p:cNvPr id="19" name="Title 18"/>
          <p:cNvSpPr>
            <a:spLocks noGrp="1"/>
          </p:cNvSpPr>
          <p:nvPr>
            <p:ph type="title"/>
          </p:nvPr>
        </p:nvSpPr>
        <p:spPr>
          <a:xfrm>
            <a:off x="228600" y="609600"/>
            <a:ext cx="7620000" cy="1144429"/>
          </a:xfrm>
        </p:spPr>
        <p:txBody>
          <a:bodyPr anchor="t"/>
          <a:lstStyle>
            <a:lvl2pPr>
              <a:defRPr lang="en-US" sz="3600" kern="1200" dirty="0" smtClean="0">
                <a:solidFill>
                  <a:schemeClr val="accent6"/>
                </a:solidFill>
                <a:latin typeface="Arial" pitchFamily="34" charset="0"/>
                <a:ea typeface="+mj-ea"/>
                <a:cs typeface="Arial" pitchFamily="34" charset="0"/>
              </a:defRPr>
            </a:lvl2pPr>
          </a:lstStyle>
          <a:p>
            <a:pPr marL="0" lvl="1" indent="0" algn="l" rtl="0" eaLnBrk="1" fontAlgn="base" hangingPunct="1">
              <a:spcBef>
                <a:spcPct val="0"/>
              </a:spcBef>
              <a:spcAft>
                <a:spcPct val="0"/>
              </a:spcAft>
              <a:buNone/>
            </a:pPr>
            <a:r>
              <a:rPr lang="en-US" dirty="0" smtClean="0"/>
              <a:t>Click to edit Master title style</a:t>
            </a:r>
            <a:endParaRPr lang="en-US" dirty="0"/>
          </a:p>
        </p:txBody>
      </p:sp>
    </p:spTree>
    <p:extLst>
      <p:ext uri="{BB962C8B-B14F-4D97-AF65-F5344CB8AC3E}">
        <p14:creationId xmlns="" xmlns:p14="http://schemas.microsoft.com/office/powerpoint/2010/main" val="25546580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grpSp>
        <p:nvGrpSpPr>
          <p:cNvPr id="6" name="Group 5"/>
          <p:cNvGrpSpPr/>
          <p:nvPr userDrawn="1"/>
        </p:nvGrpSpPr>
        <p:grpSpPr>
          <a:xfrm>
            <a:off x="0" y="0"/>
            <a:ext cx="9143999" cy="6858000"/>
            <a:chOff x="0" y="0"/>
            <a:chExt cx="9143999" cy="6858000"/>
          </a:xfrm>
        </p:grpSpPr>
        <p:pic>
          <p:nvPicPr>
            <p:cNvPr id="7" name="Picture 2"/>
            <p:cNvPicPr>
              <a:picLocks noChangeAspect="1" noChangeArrowheads="1"/>
            </p:cNvPicPr>
            <p:nvPr/>
          </p:nvPicPr>
          <p:blipFill rotWithShape="1">
            <a:blip r:embed="rId2">
              <a:extLst>
                <a:ext uri="{28A0092B-C50C-407E-A947-70E740481C1C}">
                  <a14:useLocalDpi xmlns="" xmlns:a14="http://schemas.microsoft.com/office/drawing/2010/main" val="0"/>
                </a:ext>
              </a:extLst>
            </a:blip>
            <a:srcRect l="24786" t="16298" r="25000" b="5613"/>
            <a:stretch/>
          </p:blipFill>
          <p:spPr bwMode="auto">
            <a:xfrm>
              <a:off x="2088106" y="0"/>
              <a:ext cx="7055893" cy="6858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8" name="Picture 2"/>
            <p:cNvPicPr>
              <a:picLocks noChangeAspect="1" noChangeArrowheads="1"/>
            </p:cNvPicPr>
            <p:nvPr/>
          </p:nvPicPr>
          <p:blipFill rotWithShape="1">
            <a:blip r:embed="rId2">
              <a:extLst>
                <a:ext uri="{28A0092B-C50C-407E-A947-70E740481C1C}">
                  <a14:useLocalDpi xmlns="" xmlns:a14="http://schemas.microsoft.com/office/drawing/2010/main" val="0"/>
                </a:ext>
              </a:extLst>
            </a:blip>
            <a:srcRect l="24786" t="16298" r="51030" b="5613"/>
            <a:stretch/>
          </p:blipFill>
          <p:spPr bwMode="auto">
            <a:xfrm>
              <a:off x="0" y="0"/>
              <a:ext cx="3398293" cy="6858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grpSp>
      <p:sp>
        <p:nvSpPr>
          <p:cNvPr id="12" name="Title 11"/>
          <p:cNvSpPr>
            <a:spLocks noGrp="1"/>
          </p:cNvSpPr>
          <p:nvPr>
            <p:ph type="title"/>
          </p:nvPr>
        </p:nvSpPr>
        <p:spPr>
          <a:xfrm>
            <a:off x="166048" y="2286000"/>
            <a:ext cx="5244152" cy="1144429"/>
          </a:xfrm>
        </p:spPr>
        <p:txBody>
          <a:bodyPr/>
          <a:lstStyle>
            <a:lvl1pPr algn="l" rtl="0" eaLnBrk="1" fontAlgn="base" hangingPunct="1">
              <a:lnSpc>
                <a:spcPct val="90000"/>
              </a:lnSpc>
              <a:spcBef>
                <a:spcPct val="0"/>
              </a:spcBef>
              <a:spcAft>
                <a:spcPct val="0"/>
              </a:spcAft>
              <a:defRPr lang="en-US" sz="3600" kern="1200" dirty="0">
                <a:solidFill>
                  <a:schemeClr val="bg1"/>
                </a:solidFill>
                <a:latin typeface="Arial" pitchFamily="34" charset="0"/>
                <a:ea typeface="+mj-ea"/>
                <a:cs typeface="Arial" pitchFamily="34" charset="0"/>
              </a:defRPr>
            </a:lvl1pPr>
          </a:lstStyle>
          <a:p>
            <a:r>
              <a:rPr lang="en-US" dirty="0" smtClean="0"/>
              <a:t>Click to edit Master title style</a:t>
            </a:r>
            <a:endParaRPr lang="en-US" dirty="0"/>
          </a:p>
        </p:txBody>
      </p:sp>
    </p:spTree>
    <p:extLst>
      <p:ext uri="{BB962C8B-B14F-4D97-AF65-F5344CB8AC3E}">
        <p14:creationId xmlns="" xmlns:p14="http://schemas.microsoft.com/office/powerpoint/2010/main" val="856925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948" y="4406265"/>
            <a:ext cx="7772400" cy="1363028"/>
          </a:xfrm>
        </p:spPr>
        <p:txBody>
          <a:bodyPr anchor="t"/>
          <a:lstStyle>
            <a:lvl1pPr algn="l">
              <a:defRPr sz="3600" b="1" cap="all"/>
            </a:lvl1pPr>
          </a:lstStyle>
          <a:p>
            <a:r>
              <a:rPr lang="en-US" smtClean="0"/>
              <a:t>Click to edit Master title style</a:t>
            </a:r>
            <a:endParaRPr lang="en-US"/>
          </a:p>
        </p:txBody>
      </p:sp>
      <p:sp>
        <p:nvSpPr>
          <p:cNvPr id="3" name="Text Placeholder 2"/>
          <p:cNvSpPr>
            <a:spLocks noGrp="1"/>
          </p:cNvSpPr>
          <p:nvPr>
            <p:ph type="body" idx="1"/>
          </p:nvPr>
        </p:nvSpPr>
        <p:spPr>
          <a:xfrm>
            <a:off x="722948" y="2906078"/>
            <a:ext cx="7772400" cy="1500188"/>
          </a:xfrm>
        </p:spPr>
        <p:txBody>
          <a:bodyPr anchor="b"/>
          <a:lstStyle>
            <a:lvl1pPr marL="0" indent="0">
              <a:buNone/>
              <a:defRPr sz="1800"/>
            </a:lvl1pPr>
            <a:lvl2pPr marL="411480" indent="0">
              <a:buNone/>
              <a:defRPr sz="1600"/>
            </a:lvl2pPr>
            <a:lvl3pPr marL="822960" indent="0">
              <a:buNone/>
              <a:defRPr sz="1400"/>
            </a:lvl3pPr>
            <a:lvl4pPr marL="1234440" indent="0">
              <a:buNone/>
              <a:defRPr sz="1300"/>
            </a:lvl4pPr>
            <a:lvl5pPr marL="1645920" indent="0">
              <a:buNone/>
              <a:defRPr sz="1300"/>
            </a:lvl5pPr>
            <a:lvl6pPr marL="2057400" indent="0">
              <a:buNone/>
              <a:defRPr sz="1300"/>
            </a:lvl6pPr>
            <a:lvl7pPr marL="2468880" indent="0">
              <a:buNone/>
              <a:defRPr sz="1300"/>
            </a:lvl7pPr>
            <a:lvl8pPr marL="2880360" indent="0">
              <a:buNone/>
              <a:defRPr sz="1300"/>
            </a:lvl8pPr>
            <a:lvl9pPr marL="3291840" indent="0">
              <a:buNone/>
              <a:defRPr sz="13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565D309-EC83-4A71-9C30-4AF4BF53A6E9}" type="slidenum">
              <a:rPr lang="en-US" smtClean="0"/>
              <a:pPr>
                <a:defRPr/>
              </a:pPr>
              <a:t>‹#›</a:t>
            </a:fld>
            <a:endParaRPr lang="en-US"/>
          </a:p>
        </p:txBody>
      </p:sp>
    </p:spTree>
    <p:extLst>
      <p:ext uri="{BB962C8B-B14F-4D97-AF65-F5344CB8AC3E}">
        <p14:creationId xmlns="" xmlns:p14="http://schemas.microsoft.com/office/powerpoint/2010/main" val="7373460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0248"/>
            <a:ext cx="3817620" cy="4116229"/>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0580" y="1980248"/>
            <a:ext cx="3817620" cy="4116229"/>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36E3B3C-D9B5-46AE-9870-F9A17D3B35CA}" type="slidenum">
              <a:rPr lang="en-US" smtClean="0"/>
              <a:pPr>
                <a:defRPr/>
              </a:pPr>
              <a:t>‹#›</a:t>
            </a:fld>
            <a:endParaRPr lang="en-US"/>
          </a:p>
        </p:txBody>
      </p:sp>
    </p:spTree>
    <p:extLst>
      <p:ext uri="{BB962C8B-B14F-4D97-AF65-F5344CB8AC3E}">
        <p14:creationId xmlns="" xmlns:p14="http://schemas.microsoft.com/office/powerpoint/2010/main" val="5185636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320"/>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4478"/>
            <a:ext cx="4040505" cy="640080"/>
          </a:xfrm>
        </p:spPr>
        <p:txBody>
          <a:bodyPr anchor="b"/>
          <a:lstStyle>
            <a:lvl1pPr marL="0" indent="0">
              <a:buNone/>
              <a:defRPr sz="2200" b="1"/>
            </a:lvl1pPr>
            <a:lvl2pPr marL="411480" indent="0">
              <a:buNone/>
              <a:defRPr sz="1800" b="1"/>
            </a:lvl2pPr>
            <a:lvl3pPr marL="822960" indent="0">
              <a:buNone/>
              <a:defRPr sz="1600" b="1"/>
            </a:lvl3pPr>
            <a:lvl4pPr marL="1234440" indent="0">
              <a:buNone/>
              <a:defRPr sz="1400" b="1"/>
            </a:lvl4pPr>
            <a:lvl5pPr marL="1645920" indent="0">
              <a:buNone/>
              <a:defRPr sz="1400" b="1"/>
            </a:lvl5pPr>
            <a:lvl6pPr marL="2057400" indent="0">
              <a:buNone/>
              <a:defRPr sz="1400" b="1"/>
            </a:lvl6pPr>
            <a:lvl7pPr marL="2468880" indent="0">
              <a:buNone/>
              <a:defRPr sz="1400" b="1"/>
            </a:lvl7pPr>
            <a:lvl8pPr marL="2880360" indent="0">
              <a:buNone/>
              <a:defRPr sz="1400" b="1"/>
            </a:lvl8pPr>
            <a:lvl9pPr marL="3291840" indent="0">
              <a:buNone/>
              <a:defRPr sz="1400" b="1"/>
            </a:lvl9pPr>
          </a:lstStyle>
          <a:p>
            <a:pPr lvl="0"/>
            <a:r>
              <a:rPr lang="en-US" smtClean="0"/>
              <a:t>Click to edit Master text styles</a:t>
            </a:r>
          </a:p>
        </p:txBody>
      </p:sp>
      <p:sp>
        <p:nvSpPr>
          <p:cNvPr id="4" name="Content Placeholder 3"/>
          <p:cNvSpPr>
            <a:spLocks noGrp="1"/>
          </p:cNvSpPr>
          <p:nvPr>
            <p:ph sz="half" idx="2"/>
          </p:nvPr>
        </p:nvSpPr>
        <p:spPr>
          <a:xfrm>
            <a:off x="457200" y="2174558"/>
            <a:ext cx="4040505" cy="3951923"/>
          </a:xfrm>
        </p:spPr>
        <p:txBody>
          <a:bodyPr/>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4867" y="1534478"/>
            <a:ext cx="4041933" cy="640080"/>
          </a:xfrm>
        </p:spPr>
        <p:txBody>
          <a:bodyPr anchor="b"/>
          <a:lstStyle>
            <a:lvl1pPr marL="0" indent="0">
              <a:buNone/>
              <a:defRPr sz="2200" b="1"/>
            </a:lvl1pPr>
            <a:lvl2pPr marL="411480" indent="0">
              <a:buNone/>
              <a:defRPr sz="1800" b="1"/>
            </a:lvl2pPr>
            <a:lvl3pPr marL="822960" indent="0">
              <a:buNone/>
              <a:defRPr sz="1600" b="1"/>
            </a:lvl3pPr>
            <a:lvl4pPr marL="1234440" indent="0">
              <a:buNone/>
              <a:defRPr sz="1400" b="1"/>
            </a:lvl4pPr>
            <a:lvl5pPr marL="1645920" indent="0">
              <a:buNone/>
              <a:defRPr sz="1400" b="1"/>
            </a:lvl5pPr>
            <a:lvl6pPr marL="2057400" indent="0">
              <a:buNone/>
              <a:defRPr sz="1400" b="1"/>
            </a:lvl6pPr>
            <a:lvl7pPr marL="2468880" indent="0">
              <a:buNone/>
              <a:defRPr sz="1400" b="1"/>
            </a:lvl7pPr>
            <a:lvl8pPr marL="2880360" indent="0">
              <a:buNone/>
              <a:defRPr sz="1400" b="1"/>
            </a:lvl8pPr>
            <a:lvl9pPr marL="3291840" indent="0">
              <a:buNone/>
              <a:defRPr sz="1400" b="1"/>
            </a:lvl9pPr>
          </a:lstStyle>
          <a:p>
            <a:pPr lvl="0"/>
            <a:r>
              <a:rPr lang="en-US" smtClean="0"/>
              <a:t>Click to edit Master text styles</a:t>
            </a:r>
          </a:p>
        </p:txBody>
      </p:sp>
      <p:sp>
        <p:nvSpPr>
          <p:cNvPr id="6" name="Content Placeholder 5"/>
          <p:cNvSpPr>
            <a:spLocks noGrp="1"/>
          </p:cNvSpPr>
          <p:nvPr>
            <p:ph sz="quarter" idx="4"/>
          </p:nvPr>
        </p:nvSpPr>
        <p:spPr>
          <a:xfrm>
            <a:off x="4644867" y="2174558"/>
            <a:ext cx="4041933" cy="3951923"/>
          </a:xfrm>
        </p:spPr>
        <p:txBody>
          <a:bodyPr/>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F565D309-EC83-4A71-9C30-4AF4BF53A6E9}" type="slidenum">
              <a:rPr lang="en-US" smtClean="0"/>
              <a:pPr>
                <a:defRPr/>
              </a:pPr>
              <a:t>‹#›</a:t>
            </a:fld>
            <a:endParaRPr lang="en-US"/>
          </a:p>
        </p:txBody>
      </p:sp>
    </p:spTree>
    <p:extLst>
      <p:ext uri="{BB962C8B-B14F-4D97-AF65-F5344CB8AC3E}">
        <p14:creationId xmlns="" xmlns:p14="http://schemas.microsoft.com/office/powerpoint/2010/main" val="38289389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8648"/>
            <a:ext cx="7772400" cy="11444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82296" tIns="41148" rIns="82296" bIns="41148"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980248"/>
            <a:ext cx="7772400" cy="41162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82296" tIns="41148" rIns="82296" bIns="4114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7925"/>
            <a:ext cx="1905953" cy="458628"/>
          </a:xfrm>
          <a:prstGeom prst="rect">
            <a:avLst/>
          </a:prstGeom>
          <a:noFill/>
          <a:ln>
            <a:noFill/>
          </a:ln>
          <a:effectLst/>
          <a:extLst/>
        </p:spPr>
        <p:txBody>
          <a:bodyPr vert="horz" wrap="square" lIns="82296" tIns="41148" rIns="82296" bIns="41148" numCol="1" anchor="t" anchorCtr="0" compatLnSpc="1">
            <a:prstTxWarp prst="textNoShape">
              <a:avLst/>
            </a:prstTxWarp>
          </a:bodyPr>
          <a:lstStyle>
            <a:lvl1pPr>
              <a:defRPr sz="1300">
                <a:latin typeface="Times New Roman" charset="0"/>
                <a:cs typeface="+mn-cs"/>
              </a:defRPr>
            </a:lvl1pPr>
          </a:lstStyle>
          <a:p>
            <a:pPr>
              <a:defRPr/>
            </a:pPr>
            <a:endParaRPr lang="en-US"/>
          </a:p>
        </p:txBody>
      </p:sp>
      <p:sp>
        <p:nvSpPr>
          <p:cNvPr id="1029" name="Rectangle 5"/>
          <p:cNvSpPr>
            <a:spLocks noGrp="1" noChangeArrowheads="1"/>
          </p:cNvSpPr>
          <p:nvPr>
            <p:ph type="ftr" sz="quarter" idx="3"/>
          </p:nvPr>
        </p:nvSpPr>
        <p:spPr bwMode="auto">
          <a:xfrm>
            <a:off x="3123248" y="6247925"/>
            <a:ext cx="2897505" cy="458628"/>
          </a:xfrm>
          <a:prstGeom prst="rect">
            <a:avLst/>
          </a:prstGeom>
          <a:noFill/>
          <a:ln>
            <a:noFill/>
          </a:ln>
          <a:effectLst/>
          <a:extLst/>
        </p:spPr>
        <p:txBody>
          <a:bodyPr vert="horz" wrap="square" lIns="82296" tIns="41148" rIns="82296" bIns="41148" numCol="1" anchor="t" anchorCtr="0" compatLnSpc="1">
            <a:prstTxWarp prst="textNoShape">
              <a:avLst/>
            </a:prstTxWarp>
          </a:bodyPr>
          <a:lstStyle>
            <a:lvl1pPr algn="ctr">
              <a:defRPr sz="1300">
                <a:latin typeface="Times New Roman" charset="0"/>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2248" y="6247925"/>
            <a:ext cx="1907382" cy="458628"/>
          </a:xfrm>
          <a:prstGeom prst="rect">
            <a:avLst/>
          </a:prstGeom>
          <a:noFill/>
          <a:ln>
            <a:noFill/>
          </a:ln>
          <a:effectLst/>
          <a:extLst/>
        </p:spPr>
        <p:txBody>
          <a:bodyPr vert="horz" wrap="square" lIns="82296" tIns="41148" rIns="82296" bIns="41148" numCol="1" anchor="t" anchorCtr="0" compatLnSpc="1">
            <a:prstTxWarp prst="textNoShape">
              <a:avLst/>
            </a:prstTxWarp>
          </a:bodyPr>
          <a:lstStyle>
            <a:lvl1pPr algn="r">
              <a:defRPr sz="1300">
                <a:latin typeface="Times New Roman" charset="0"/>
                <a:cs typeface="+mn-cs"/>
              </a:defRPr>
            </a:lvl1pPr>
          </a:lstStyle>
          <a:p>
            <a:pPr>
              <a:defRPr/>
            </a:pPr>
            <a:fld id="{F565D309-EC83-4A71-9C30-4AF4BF53A6E9}" type="slidenum">
              <a:rPr lang="en-US" smtClean="0"/>
              <a:pPr>
                <a:defRPr/>
              </a:pPr>
              <a:t>‹#›</a:t>
            </a:fld>
            <a:endParaRPr lang="en-US"/>
          </a:p>
        </p:txBody>
      </p:sp>
    </p:spTree>
  </p:cSld>
  <p:clrMap bg1="lt1" tx1="dk1" bg2="lt2" tx2="dk2" accent1="accent1" accent2="accent2" accent3="accent3" accent4="accent4" accent5="accent5" accent6="accent6" hlink="hlink" folHlink="folHlink"/>
  <p:sldLayoutIdLst>
    <p:sldLayoutId id="2147483773" r:id="rId1"/>
    <p:sldLayoutId id="2147483774" r:id="rId2"/>
    <p:sldLayoutId id="2147483775" r:id="rId3"/>
    <p:sldLayoutId id="2147483785" r:id="rId4"/>
    <p:sldLayoutId id="2147483787" r:id="rId5"/>
    <p:sldLayoutId id="2147483786" r:id="rId6"/>
    <p:sldLayoutId id="2147483776" r:id="rId7"/>
    <p:sldLayoutId id="2147483777" r:id="rId8"/>
    <p:sldLayoutId id="2147483778" r:id="rId9"/>
    <p:sldLayoutId id="2147483779" r:id="rId10"/>
    <p:sldLayoutId id="2147483780" r:id="rId11"/>
    <p:sldLayoutId id="2147483781" r:id="rId12"/>
    <p:sldLayoutId id="2147483782" r:id="rId13"/>
    <p:sldLayoutId id="2147483783" r:id="rId14"/>
    <p:sldLayoutId id="2147483784" r:id="rId15"/>
  </p:sldLayoutIdLst>
  <p:txStyles>
    <p:titleStyle>
      <a:lvl1pPr algn="ctr" rtl="0" eaLnBrk="1" fontAlgn="base" hangingPunct="1">
        <a:spcBef>
          <a:spcPct val="0"/>
        </a:spcBef>
        <a:spcAft>
          <a:spcPct val="0"/>
        </a:spcAft>
        <a:defRPr sz="4000">
          <a:solidFill>
            <a:schemeClr val="tx2"/>
          </a:solidFill>
          <a:latin typeface="+mj-lt"/>
          <a:ea typeface="+mj-ea"/>
          <a:cs typeface="+mj-cs"/>
        </a:defRPr>
      </a:lvl1pPr>
      <a:lvl2pPr algn="ctr" rtl="0" eaLnBrk="1" fontAlgn="base" hangingPunct="1">
        <a:spcBef>
          <a:spcPct val="0"/>
        </a:spcBef>
        <a:spcAft>
          <a:spcPct val="0"/>
        </a:spcAft>
        <a:defRPr sz="4000">
          <a:solidFill>
            <a:schemeClr val="tx2"/>
          </a:solidFill>
          <a:latin typeface="Times New Roman" charset="0"/>
        </a:defRPr>
      </a:lvl2pPr>
      <a:lvl3pPr algn="ctr" rtl="0" eaLnBrk="1" fontAlgn="base" hangingPunct="1">
        <a:spcBef>
          <a:spcPct val="0"/>
        </a:spcBef>
        <a:spcAft>
          <a:spcPct val="0"/>
        </a:spcAft>
        <a:defRPr sz="4000">
          <a:solidFill>
            <a:schemeClr val="tx2"/>
          </a:solidFill>
          <a:latin typeface="Times New Roman" charset="0"/>
        </a:defRPr>
      </a:lvl3pPr>
      <a:lvl4pPr algn="ctr" rtl="0" eaLnBrk="1" fontAlgn="base" hangingPunct="1">
        <a:spcBef>
          <a:spcPct val="0"/>
        </a:spcBef>
        <a:spcAft>
          <a:spcPct val="0"/>
        </a:spcAft>
        <a:defRPr sz="4000">
          <a:solidFill>
            <a:schemeClr val="tx2"/>
          </a:solidFill>
          <a:latin typeface="Times New Roman" charset="0"/>
        </a:defRPr>
      </a:lvl4pPr>
      <a:lvl5pPr algn="ctr" rtl="0" eaLnBrk="1" fontAlgn="base" hangingPunct="1">
        <a:spcBef>
          <a:spcPct val="0"/>
        </a:spcBef>
        <a:spcAft>
          <a:spcPct val="0"/>
        </a:spcAft>
        <a:defRPr sz="4000">
          <a:solidFill>
            <a:schemeClr val="tx2"/>
          </a:solidFill>
          <a:latin typeface="Times New Roman" charset="0"/>
        </a:defRPr>
      </a:lvl5pPr>
      <a:lvl6pPr marL="411480" algn="ctr" rtl="0" eaLnBrk="1" fontAlgn="base" hangingPunct="1">
        <a:spcBef>
          <a:spcPct val="0"/>
        </a:spcBef>
        <a:spcAft>
          <a:spcPct val="0"/>
        </a:spcAft>
        <a:defRPr sz="4000">
          <a:solidFill>
            <a:schemeClr val="tx2"/>
          </a:solidFill>
          <a:latin typeface="Times New Roman" charset="0"/>
        </a:defRPr>
      </a:lvl6pPr>
      <a:lvl7pPr marL="822960" algn="ctr" rtl="0" eaLnBrk="1" fontAlgn="base" hangingPunct="1">
        <a:spcBef>
          <a:spcPct val="0"/>
        </a:spcBef>
        <a:spcAft>
          <a:spcPct val="0"/>
        </a:spcAft>
        <a:defRPr sz="4000">
          <a:solidFill>
            <a:schemeClr val="tx2"/>
          </a:solidFill>
          <a:latin typeface="Times New Roman" charset="0"/>
        </a:defRPr>
      </a:lvl7pPr>
      <a:lvl8pPr marL="1234440" algn="ctr" rtl="0" eaLnBrk="1" fontAlgn="base" hangingPunct="1">
        <a:spcBef>
          <a:spcPct val="0"/>
        </a:spcBef>
        <a:spcAft>
          <a:spcPct val="0"/>
        </a:spcAft>
        <a:defRPr sz="4000">
          <a:solidFill>
            <a:schemeClr val="tx2"/>
          </a:solidFill>
          <a:latin typeface="Times New Roman" charset="0"/>
        </a:defRPr>
      </a:lvl8pPr>
      <a:lvl9pPr marL="1645920" algn="ctr" rtl="0" eaLnBrk="1" fontAlgn="base" hangingPunct="1">
        <a:spcBef>
          <a:spcPct val="0"/>
        </a:spcBef>
        <a:spcAft>
          <a:spcPct val="0"/>
        </a:spcAft>
        <a:defRPr sz="4000">
          <a:solidFill>
            <a:schemeClr val="tx2"/>
          </a:solidFill>
          <a:latin typeface="Times New Roman" charset="0"/>
        </a:defRPr>
      </a:lvl9pPr>
    </p:titleStyle>
    <p:bodyStyle>
      <a:lvl1pPr marL="308610" indent="-308610" algn="l" rtl="0" eaLnBrk="1" fontAlgn="base" hangingPunct="1">
        <a:spcBef>
          <a:spcPct val="20000"/>
        </a:spcBef>
        <a:spcAft>
          <a:spcPct val="0"/>
        </a:spcAft>
        <a:buChar char="•"/>
        <a:defRPr sz="2900">
          <a:solidFill>
            <a:schemeClr val="tx1"/>
          </a:solidFill>
          <a:latin typeface="+mn-lt"/>
          <a:ea typeface="+mn-ea"/>
          <a:cs typeface="+mn-cs"/>
        </a:defRPr>
      </a:lvl1pPr>
      <a:lvl2pPr marL="668655" indent="-257175" algn="l" rtl="0" eaLnBrk="1" fontAlgn="base" hangingPunct="1">
        <a:spcBef>
          <a:spcPct val="20000"/>
        </a:spcBef>
        <a:spcAft>
          <a:spcPct val="0"/>
        </a:spcAft>
        <a:buChar char="–"/>
        <a:defRPr sz="2500">
          <a:solidFill>
            <a:schemeClr val="tx1"/>
          </a:solidFill>
          <a:latin typeface="+mn-lt"/>
        </a:defRPr>
      </a:lvl2pPr>
      <a:lvl3pPr marL="1028700" indent="-205740" algn="l" rtl="0" eaLnBrk="1" fontAlgn="base" hangingPunct="1">
        <a:spcBef>
          <a:spcPct val="20000"/>
        </a:spcBef>
        <a:spcAft>
          <a:spcPct val="0"/>
        </a:spcAft>
        <a:buChar char="•"/>
        <a:defRPr sz="2200">
          <a:solidFill>
            <a:schemeClr val="tx1"/>
          </a:solidFill>
          <a:latin typeface="+mn-lt"/>
        </a:defRPr>
      </a:lvl3pPr>
      <a:lvl4pPr marL="1440180" indent="-205740" algn="l" rtl="0" eaLnBrk="1" fontAlgn="base" hangingPunct="1">
        <a:spcBef>
          <a:spcPct val="20000"/>
        </a:spcBef>
        <a:spcAft>
          <a:spcPct val="0"/>
        </a:spcAft>
        <a:buChar char="–"/>
        <a:defRPr sz="1800">
          <a:solidFill>
            <a:schemeClr val="tx1"/>
          </a:solidFill>
          <a:latin typeface="+mn-lt"/>
        </a:defRPr>
      </a:lvl4pPr>
      <a:lvl5pPr marL="1851660" indent="-205740" algn="l" rtl="0" eaLnBrk="1" fontAlgn="base" hangingPunct="1">
        <a:spcBef>
          <a:spcPct val="20000"/>
        </a:spcBef>
        <a:spcAft>
          <a:spcPct val="0"/>
        </a:spcAft>
        <a:buChar char="»"/>
        <a:defRPr sz="1800">
          <a:solidFill>
            <a:schemeClr val="tx1"/>
          </a:solidFill>
          <a:latin typeface="+mn-lt"/>
        </a:defRPr>
      </a:lvl5pPr>
      <a:lvl6pPr marL="2263140" indent="-205740" algn="l" rtl="0" eaLnBrk="1" fontAlgn="base" hangingPunct="1">
        <a:spcBef>
          <a:spcPct val="20000"/>
        </a:spcBef>
        <a:spcAft>
          <a:spcPct val="0"/>
        </a:spcAft>
        <a:buChar char="»"/>
        <a:defRPr sz="1800">
          <a:solidFill>
            <a:schemeClr val="tx1"/>
          </a:solidFill>
          <a:latin typeface="+mn-lt"/>
        </a:defRPr>
      </a:lvl6pPr>
      <a:lvl7pPr marL="2674620" indent="-205740" algn="l" rtl="0" eaLnBrk="1" fontAlgn="base" hangingPunct="1">
        <a:spcBef>
          <a:spcPct val="20000"/>
        </a:spcBef>
        <a:spcAft>
          <a:spcPct val="0"/>
        </a:spcAft>
        <a:buChar char="»"/>
        <a:defRPr sz="1800">
          <a:solidFill>
            <a:schemeClr val="tx1"/>
          </a:solidFill>
          <a:latin typeface="+mn-lt"/>
        </a:defRPr>
      </a:lvl7pPr>
      <a:lvl8pPr marL="3086100" indent="-205740" algn="l" rtl="0" eaLnBrk="1" fontAlgn="base" hangingPunct="1">
        <a:spcBef>
          <a:spcPct val="20000"/>
        </a:spcBef>
        <a:spcAft>
          <a:spcPct val="0"/>
        </a:spcAft>
        <a:buChar char="»"/>
        <a:defRPr sz="1800">
          <a:solidFill>
            <a:schemeClr val="tx1"/>
          </a:solidFill>
          <a:latin typeface="+mn-lt"/>
        </a:defRPr>
      </a:lvl8pPr>
      <a:lvl9pPr marL="3497580" indent="-205740" algn="l" rtl="0" eaLnBrk="1" fontAlgn="base" hangingPunct="1">
        <a:spcBef>
          <a:spcPct val="20000"/>
        </a:spcBef>
        <a:spcAft>
          <a:spcPct val="0"/>
        </a:spcAft>
        <a:buChar char="»"/>
        <a:defRPr sz="1800">
          <a:solidFill>
            <a:schemeClr val="tx1"/>
          </a:solidFill>
          <a:latin typeface="+mn-lt"/>
        </a:defRPr>
      </a:lvl9pPr>
    </p:bodyStyle>
    <p:otherStyle>
      <a:defPPr>
        <a:defRPr lang="en-US"/>
      </a:defPPr>
      <a:lvl1pPr marL="0" algn="l" defTabSz="822960" rtl="0" eaLnBrk="1" latinLnBrk="0" hangingPunct="1">
        <a:defRPr sz="1600" kern="1200">
          <a:solidFill>
            <a:schemeClr val="tx1"/>
          </a:solidFill>
          <a:latin typeface="+mn-lt"/>
          <a:ea typeface="+mn-ea"/>
          <a:cs typeface="+mn-cs"/>
        </a:defRPr>
      </a:lvl1pPr>
      <a:lvl2pPr marL="411480" algn="l" defTabSz="822960" rtl="0" eaLnBrk="1" latinLnBrk="0" hangingPunct="1">
        <a:defRPr sz="1600" kern="1200">
          <a:solidFill>
            <a:schemeClr val="tx1"/>
          </a:solidFill>
          <a:latin typeface="+mn-lt"/>
          <a:ea typeface="+mn-ea"/>
          <a:cs typeface="+mn-cs"/>
        </a:defRPr>
      </a:lvl2pPr>
      <a:lvl3pPr marL="822960" algn="l" defTabSz="822960" rtl="0" eaLnBrk="1" latinLnBrk="0" hangingPunct="1">
        <a:defRPr sz="1600" kern="1200">
          <a:solidFill>
            <a:schemeClr val="tx1"/>
          </a:solidFill>
          <a:latin typeface="+mn-lt"/>
          <a:ea typeface="+mn-ea"/>
          <a:cs typeface="+mn-cs"/>
        </a:defRPr>
      </a:lvl3pPr>
      <a:lvl4pPr marL="1234440" algn="l" defTabSz="822960" rtl="0" eaLnBrk="1" latinLnBrk="0" hangingPunct="1">
        <a:defRPr sz="1600" kern="1200">
          <a:solidFill>
            <a:schemeClr val="tx1"/>
          </a:solidFill>
          <a:latin typeface="+mn-lt"/>
          <a:ea typeface="+mn-ea"/>
          <a:cs typeface="+mn-cs"/>
        </a:defRPr>
      </a:lvl4pPr>
      <a:lvl5pPr marL="1645920" algn="l" defTabSz="822960" rtl="0" eaLnBrk="1" latinLnBrk="0" hangingPunct="1">
        <a:defRPr sz="1600" kern="1200">
          <a:solidFill>
            <a:schemeClr val="tx1"/>
          </a:solidFill>
          <a:latin typeface="+mn-lt"/>
          <a:ea typeface="+mn-ea"/>
          <a:cs typeface="+mn-cs"/>
        </a:defRPr>
      </a:lvl5pPr>
      <a:lvl6pPr marL="2057400" algn="l" defTabSz="822960" rtl="0" eaLnBrk="1" latinLnBrk="0" hangingPunct="1">
        <a:defRPr sz="1600" kern="1200">
          <a:solidFill>
            <a:schemeClr val="tx1"/>
          </a:solidFill>
          <a:latin typeface="+mn-lt"/>
          <a:ea typeface="+mn-ea"/>
          <a:cs typeface="+mn-cs"/>
        </a:defRPr>
      </a:lvl6pPr>
      <a:lvl7pPr marL="2468880" algn="l" defTabSz="822960" rtl="0" eaLnBrk="1" latinLnBrk="0" hangingPunct="1">
        <a:defRPr sz="1600" kern="1200">
          <a:solidFill>
            <a:schemeClr val="tx1"/>
          </a:solidFill>
          <a:latin typeface="+mn-lt"/>
          <a:ea typeface="+mn-ea"/>
          <a:cs typeface="+mn-cs"/>
        </a:defRPr>
      </a:lvl7pPr>
      <a:lvl8pPr marL="2880360" algn="l" defTabSz="822960" rtl="0" eaLnBrk="1" latinLnBrk="0" hangingPunct="1">
        <a:defRPr sz="1600" kern="1200">
          <a:solidFill>
            <a:schemeClr val="tx1"/>
          </a:solidFill>
          <a:latin typeface="+mn-lt"/>
          <a:ea typeface="+mn-ea"/>
          <a:cs typeface="+mn-cs"/>
        </a:defRPr>
      </a:lvl8pPr>
      <a:lvl9pPr marL="3291840" algn="l" defTabSz="822960" rtl="0" eaLnBrk="1" latinLnBrk="0" hangingPunct="1">
        <a:defRPr sz="16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F98F523A-DDBF-491D-9D0F-3B882235D85C}" type="datetimeFigureOut">
              <a:rPr lang="en-US" smtClean="0">
                <a:solidFill>
                  <a:srgbClr val="595959">
                    <a:tint val="75000"/>
                  </a:srgbClr>
                </a:solidFill>
                <a:latin typeface="Calibri"/>
              </a:rPr>
              <a:pPr fontAlgn="auto">
                <a:spcBef>
                  <a:spcPts val="0"/>
                </a:spcBef>
                <a:spcAft>
                  <a:spcPts val="0"/>
                </a:spcAft>
              </a:pPr>
              <a:t>10/28/2013</a:t>
            </a:fld>
            <a:endParaRPr lang="en-US">
              <a:solidFill>
                <a:srgbClr val="595959">
                  <a:tint val="75000"/>
                </a:srgb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a:solidFill>
                <a:srgbClr val="595959">
                  <a:tint val="75000"/>
                </a:srgb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63E6FD00-C51F-400F-9800-DC5089533395}" type="slidenum">
              <a:rPr lang="en-US" smtClean="0">
                <a:solidFill>
                  <a:srgbClr val="595959">
                    <a:tint val="75000"/>
                  </a:srgbClr>
                </a:solidFill>
                <a:latin typeface="Calibri"/>
              </a:rPr>
              <a:pPr fontAlgn="auto">
                <a:spcBef>
                  <a:spcPts val="0"/>
                </a:spcBef>
                <a:spcAft>
                  <a:spcPts val="0"/>
                </a:spcAft>
              </a:pPr>
              <a:t>‹#›</a:t>
            </a:fld>
            <a:endParaRPr lang="en-US">
              <a:solidFill>
                <a:srgbClr val="595959">
                  <a:tint val="75000"/>
                </a:srgbClr>
              </a:solidFill>
              <a:latin typeface="Calibri"/>
            </a:endParaRPr>
          </a:p>
        </p:txBody>
      </p:sp>
    </p:spTree>
    <p:extLst>
      <p:ext uri="{BB962C8B-B14F-4D97-AF65-F5344CB8AC3E}">
        <p14:creationId xmlns="" xmlns:p14="http://schemas.microsoft.com/office/powerpoint/2010/main" val="1160946599"/>
      </p:ext>
    </p:extLst>
  </p:cSld>
  <p:clrMap bg1="lt1" tx1="dk1" bg2="lt2" tx2="dk2" accent1="accent1" accent2="accent2" accent3="accent3" accent4="accent4" accent5="accent5" accent6="accent6" hlink="hlink" folHlink="folHlink"/>
  <p:sldLayoutIdLst>
    <p:sldLayoutId id="2147483789" r:id="rId1"/>
    <p:sldLayoutId id="2147483790" r:id="rId2"/>
    <p:sldLayoutId id="2147483791" r:id="rId3"/>
    <p:sldLayoutId id="2147483792" r:id="rId4"/>
    <p:sldLayoutId id="2147483793" r:id="rId5"/>
    <p:sldLayoutId id="2147483794" r:id="rId6"/>
    <p:sldLayoutId id="2147483795" r:id="rId7"/>
    <p:sldLayoutId id="2147483796" r:id="rId8"/>
    <p:sldLayoutId id="2147483797" r:id="rId9"/>
    <p:sldLayoutId id="2147483798" r:id="rId10"/>
    <p:sldLayoutId id="214748379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5.xml"/><Relationship Id="rId1" Type="http://schemas.openxmlformats.org/officeDocument/2006/relationships/themeOverride" Target="../theme/themeOverride1.xml"/><Relationship Id="rId6" Type="http://schemas.openxmlformats.org/officeDocument/2006/relationships/image" Target="../media/image29.jpeg"/><Relationship Id="rId5" Type="http://schemas.openxmlformats.org/officeDocument/2006/relationships/hyperlink" Target="http://www.youtube.com/watch?v=0GstULheWWc&amp;feature=related" TargetMode="External"/><Relationship Id="rId4" Type="http://schemas.openxmlformats.org/officeDocument/2006/relationships/hyperlink" Target="http://eshabab.org/" TargetMode="External"/></Relationships>
</file>

<file path=ppt/slides/_rels/slide1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5.xml"/><Relationship Id="rId6" Type="http://schemas.openxmlformats.org/officeDocument/2006/relationships/image" Target="../media/image36.jpeg"/><Relationship Id="rId5" Type="http://schemas.openxmlformats.org/officeDocument/2006/relationships/image" Target="../media/image35.png"/><Relationship Id="rId4" Type="http://schemas.openxmlformats.org/officeDocument/2006/relationships/image" Target="../media/image34.jpeg"/></Relationships>
</file>

<file path=ppt/slides/_rels/slide17.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3.xml"/><Relationship Id="rId2" Type="http://schemas.openxmlformats.org/officeDocument/2006/relationships/image" Target="../media/image36.jpeg"/><Relationship Id="rId1" Type="http://schemas.openxmlformats.org/officeDocument/2006/relationships/slideLayout" Target="../slideLayouts/slideLayout5.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39.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hyperlink" Target="http://www.bea.bh/" TargetMode="External"/><Relationship Id="rId5" Type="http://schemas.openxmlformats.org/officeDocument/2006/relationships/image" Target="../media/image42.png"/><Relationship Id="rId4" Type="http://schemas.openxmlformats.org/officeDocument/2006/relationships/image" Target="../media/image41.jpeg"/></Relationships>
</file>

<file path=ppt/slides/_rels/slide2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5.xml"/><Relationship Id="rId5" Type="http://schemas.openxmlformats.org/officeDocument/2006/relationships/image" Target="../media/image46.png"/><Relationship Id="rId4" Type="http://schemas.openxmlformats.org/officeDocument/2006/relationships/image" Target="../media/image45.png"/></Relationships>
</file>

<file path=ppt/slides/_rels/slide25.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hyperlink" Target="http://www.gulfinternetweek.com/" TargetMode="External"/><Relationship Id="rId1" Type="http://schemas.openxmlformats.org/officeDocument/2006/relationships/slideLayout" Target="../slideLayouts/slideLayout5.xml"/><Relationship Id="rId5" Type="http://schemas.openxmlformats.org/officeDocument/2006/relationships/image" Target="../media/image51.jpeg"/><Relationship Id="rId4" Type="http://schemas.openxmlformats.org/officeDocument/2006/relationships/image" Target="../media/image50.jpeg"/></Relationships>
</file>

<file path=ppt/slides/_rels/slide2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5.xml"/><Relationship Id="rId4" Type="http://schemas.openxmlformats.org/officeDocument/2006/relationships/hyperlink" Target="http://www.menaict.com/v1/" TargetMode="External"/></Relationships>
</file>

<file path=ppt/slides/_rels/slide29.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hyperlink" Target="http://www.atlarge.icann.org/" TargetMode="External"/><Relationship Id="rId7" Type="http://schemas.openxmlformats.org/officeDocument/2006/relationships/image" Target="../media/image57.png"/><Relationship Id="rId12" Type="http://schemas.openxmlformats.org/officeDocument/2006/relationships/image" Target="../media/image21.jpeg"/><Relationship Id="rId2" Type="http://schemas.openxmlformats.org/officeDocument/2006/relationships/hyperlink" Target="http://www.internetsociety.org/" TargetMode="External"/><Relationship Id="rId1" Type="http://schemas.openxmlformats.org/officeDocument/2006/relationships/slideLayout" Target="../slideLayouts/slideLayout5.xml"/><Relationship Id="rId6" Type="http://schemas.openxmlformats.org/officeDocument/2006/relationships/hyperlink" Target="http://www.bea.bh/" TargetMode="External"/><Relationship Id="rId11" Type="http://schemas.openxmlformats.org/officeDocument/2006/relationships/image" Target="../media/image61.gif"/><Relationship Id="rId5" Type="http://schemas.openxmlformats.org/officeDocument/2006/relationships/hyperlink" Target="http://www.wsis-award.org/" TargetMode="External"/><Relationship Id="rId10" Type="http://schemas.openxmlformats.org/officeDocument/2006/relationships/image" Target="../media/image60.png"/><Relationship Id="rId4" Type="http://schemas.openxmlformats.org/officeDocument/2006/relationships/hyperlink" Target="http://www.youthaward.org/" TargetMode="External"/><Relationship Id="rId9" Type="http://schemas.openxmlformats.org/officeDocument/2006/relationships/image" Target="../media/image59.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9.xml"/><Relationship Id="rId1" Type="http://schemas.openxmlformats.org/officeDocument/2006/relationships/slideLayout" Target="../slideLayouts/slideLayout5.xml"/><Relationship Id="rId5" Type="http://schemas.openxmlformats.org/officeDocument/2006/relationships/image" Target="../media/image68.jpeg"/><Relationship Id="rId4" Type="http://schemas.openxmlformats.org/officeDocument/2006/relationships/image" Target="../media/image67.jpeg"/></Relationships>
</file>

<file path=ppt/slides/_rels/slide39.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image" Target="../media/image72.jpeg"/><Relationship Id="rId5" Type="http://schemas.openxmlformats.org/officeDocument/2006/relationships/image" Target="../media/image71.jpeg"/><Relationship Id="rId4" Type="http://schemas.openxmlformats.org/officeDocument/2006/relationships/image" Target="../media/image70.jpeg"/></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2.xml"/><Relationship Id="rId7" Type="http://schemas.microsoft.com/office/2007/relationships/diagramDrawing" Target="../diagrams/drawing2.xml"/><Relationship Id="rId2" Type="http://schemas.openxmlformats.org/officeDocument/2006/relationships/diagramData" Target="../diagrams/data2.xml"/><Relationship Id="rId1" Type="http://schemas.openxmlformats.org/officeDocument/2006/relationships/slideLayout" Target="../slideLayouts/slideLayout4.xml"/><Relationship Id="rId6" Type="http://schemas.openxmlformats.org/officeDocument/2006/relationships/image" Target="../media/image12.jpeg"/><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0.xml.rels><?xml version="1.0" encoding="UTF-8" standalone="yes"?>
<Relationships xmlns="http://schemas.openxmlformats.org/package/2006/relationships"><Relationship Id="rId3" Type="http://schemas.openxmlformats.org/officeDocument/2006/relationships/image" Target="../media/image73.jpeg"/><Relationship Id="rId7" Type="http://schemas.openxmlformats.org/officeDocument/2006/relationships/image" Target="../media/image77.jpeg"/><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image" Target="../media/image76.jpeg"/><Relationship Id="rId5" Type="http://schemas.openxmlformats.org/officeDocument/2006/relationships/image" Target="../media/image75.jpeg"/><Relationship Id="rId4" Type="http://schemas.openxmlformats.org/officeDocument/2006/relationships/image" Target="../media/image74.jpeg"/></Relationships>
</file>

<file path=ppt/slides/_rels/slide41.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image" Target="../media/image81.jpeg"/><Relationship Id="rId5" Type="http://schemas.openxmlformats.org/officeDocument/2006/relationships/image" Target="../media/image80.jpeg"/><Relationship Id="rId4" Type="http://schemas.openxmlformats.org/officeDocument/2006/relationships/image" Target="../media/image79.jpeg"/></Relationships>
</file>

<file path=ppt/slides/_rels/slide42.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image" Target="../media/image85.jpeg"/></Relationships>
</file>

<file path=ppt/slides/_rels/slide45.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image" Target="../media/image90.jpeg"/><Relationship Id="rId5" Type="http://schemas.openxmlformats.org/officeDocument/2006/relationships/image" Target="../media/image89.jpeg"/><Relationship Id="rId4" Type="http://schemas.openxmlformats.org/officeDocument/2006/relationships/image" Target="../media/image88.jpeg"/></Relationships>
</file>

<file path=ppt/slides/_rels/slide47.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16.xml"/><Relationship Id="rId1" Type="http://schemas.openxmlformats.org/officeDocument/2006/relationships/slideLayout" Target="../slideLayouts/slideLayout5.xml"/><Relationship Id="rId4" Type="http://schemas.openxmlformats.org/officeDocument/2006/relationships/image" Target="../media/image92.jpeg"/></Relationships>
</file>

<file path=ppt/slides/_rels/slide48.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17.xml"/><Relationship Id="rId1" Type="http://schemas.openxmlformats.org/officeDocument/2006/relationships/slideLayout" Target="../slideLayouts/slideLayout5.xml"/><Relationship Id="rId6" Type="http://schemas.openxmlformats.org/officeDocument/2006/relationships/image" Target="../media/image96.jpeg"/><Relationship Id="rId5" Type="http://schemas.openxmlformats.org/officeDocument/2006/relationships/image" Target="../media/image95.png"/><Relationship Id="rId4" Type="http://schemas.openxmlformats.org/officeDocument/2006/relationships/image" Target="../media/image94.jpeg"/></Relationships>
</file>

<file path=ppt/slides/_rels/slide49.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18.xml"/><Relationship Id="rId1" Type="http://schemas.openxmlformats.org/officeDocument/2006/relationships/slideLayout" Target="../slideLayouts/slideLayout5.xml"/><Relationship Id="rId4" Type="http://schemas.openxmlformats.org/officeDocument/2006/relationships/image" Target="../media/image9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9.xml"/><Relationship Id="rId1" Type="http://schemas.openxmlformats.org/officeDocument/2006/relationships/slideLayout" Target="../slideLayouts/slideLayout5.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9.jpeg"/><Relationship Id="rId1" Type="http://schemas.openxmlformats.org/officeDocument/2006/relationships/slideLayout" Target="../slideLayouts/slideLayout21.xml"/></Relationships>
</file>

<file path=ppt/slides/_rels/slide54.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1.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55.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5.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56.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6.png"/><Relationship Id="rId1" Type="http://schemas.openxmlformats.org/officeDocument/2006/relationships/slideLayout" Target="../slideLayouts/slideLayout11.xml"/><Relationship Id="rId6" Type="http://schemas.openxmlformats.org/officeDocument/2006/relationships/image" Target="../media/image105.png"/><Relationship Id="rId5" Type="http://schemas.openxmlformats.org/officeDocument/2006/relationships/image" Target="../media/image104.jpeg"/><Relationship Id="rId4" Type="http://schemas.openxmlformats.org/officeDocument/2006/relationships/image" Target="../media/image103.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4.xml"/><Relationship Id="rId6" Type="http://schemas.openxmlformats.org/officeDocument/2006/relationships/image" Target="../media/image25.jpeg"/><Relationship Id="rId5" Type="http://schemas.openxmlformats.org/officeDocument/2006/relationships/image" Target="../media/image24.png"/><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 xmlns:a14="http://schemas.microsoft.com/office/drawing/2010/main" val="0"/>
              </a:ext>
            </a:extLst>
          </a:blip>
          <a:srcRect l="26876" t="16001" r="8333" b="6250"/>
          <a:stretch/>
        </p:blipFill>
        <p:spPr bwMode="auto">
          <a:xfrm>
            <a:off x="1" y="0"/>
            <a:ext cx="9144000" cy="6858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363097041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BIS </a:t>
            </a:r>
            <a:r>
              <a:rPr lang="en-US" dirty="0" smtClean="0"/>
              <a:t>Projects</a:t>
            </a:r>
            <a:endParaRPr lang="en-US" dirty="0"/>
          </a:p>
        </p:txBody>
      </p:sp>
    </p:spTree>
    <p:extLst>
      <p:ext uri="{BB962C8B-B14F-4D97-AF65-F5344CB8AC3E}">
        <p14:creationId xmlns="" xmlns:p14="http://schemas.microsoft.com/office/powerpoint/2010/main" val="120004907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3"/>
          <p:cNvSpPr>
            <a:spLocks noGrp="1" noChangeArrowheads="1"/>
          </p:cNvSpPr>
          <p:nvPr>
            <p:ph type="body" sz="quarter" idx="11"/>
          </p:nvPr>
        </p:nvSpPr>
        <p:spPr>
          <a:xfrm>
            <a:off x="228600" y="2971800"/>
            <a:ext cx="7620000" cy="3657600"/>
          </a:xfrm>
        </p:spPr>
        <p:txBody>
          <a:bodyPr>
            <a:normAutofit/>
          </a:bodyPr>
          <a:lstStyle/>
          <a:p>
            <a:pPr marL="0" indent="0">
              <a:lnSpc>
                <a:spcPct val="90000"/>
              </a:lnSpc>
              <a:spcBef>
                <a:spcPts val="600"/>
              </a:spcBef>
              <a:buNone/>
            </a:pPr>
            <a:r>
              <a:rPr lang="en-US" sz="1800" b="1" dirty="0"/>
              <a:t>Citizen Benefited: </a:t>
            </a:r>
            <a:r>
              <a:rPr lang="en-US" sz="1800" dirty="0" smtClean="0"/>
              <a:t>800 Citizen</a:t>
            </a:r>
            <a:endParaRPr lang="en-US" sz="1800" dirty="0"/>
          </a:p>
          <a:p>
            <a:pPr marL="0" indent="0" fontAlgn="base">
              <a:lnSpc>
                <a:spcPct val="90000"/>
              </a:lnSpc>
              <a:spcBef>
                <a:spcPts val="600"/>
              </a:spcBef>
              <a:spcAft>
                <a:spcPct val="0"/>
              </a:spcAft>
              <a:buNone/>
            </a:pPr>
            <a:r>
              <a:rPr lang="en-US" sz="1800" b="1" dirty="0" smtClean="0"/>
              <a:t>Partners:</a:t>
            </a:r>
          </a:p>
          <a:p>
            <a:pPr marL="342900" indent="-342900">
              <a:spcBef>
                <a:spcPts val="600"/>
              </a:spcBef>
              <a:buClr>
                <a:schemeClr val="accent6"/>
              </a:buClr>
              <a:buFont typeface="Arial" pitchFamily="34" charset="0"/>
              <a:buChar char="•"/>
            </a:pPr>
            <a:r>
              <a:rPr lang="en-US" sz="1800" dirty="0" err="1"/>
              <a:t>Microsft</a:t>
            </a:r>
            <a:endParaRPr lang="en-US" sz="1800" dirty="0"/>
          </a:p>
          <a:p>
            <a:pPr marL="342900" indent="-342900">
              <a:spcBef>
                <a:spcPts val="600"/>
              </a:spcBef>
              <a:buClr>
                <a:schemeClr val="accent6"/>
              </a:buClr>
              <a:buFont typeface="Arial" pitchFamily="34" charset="0"/>
              <a:buChar char="•"/>
            </a:pPr>
            <a:r>
              <a:rPr lang="en-US" sz="1800" dirty="0" err="1"/>
              <a:t>eGovernment</a:t>
            </a:r>
            <a:r>
              <a:rPr lang="en-US" sz="1800" dirty="0"/>
              <a:t> Authority</a:t>
            </a:r>
          </a:p>
          <a:p>
            <a:pPr marL="342900" indent="-342900">
              <a:spcBef>
                <a:spcPts val="600"/>
              </a:spcBef>
              <a:buClr>
                <a:schemeClr val="accent6"/>
              </a:buClr>
              <a:buFont typeface="Arial" pitchFamily="34" charset="0"/>
              <a:buChar char="•"/>
            </a:pPr>
            <a:r>
              <a:rPr lang="en-US" sz="1800" dirty="0"/>
              <a:t>Gulf Future Business</a:t>
            </a:r>
          </a:p>
        </p:txBody>
      </p:sp>
      <p:sp>
        <p:nvSpPr>
          <p:cNvPr id="6146" name="Rectangle 2"/>
          <p:cNvSpPr>
            <a:spLocks noGrp="1" noChangeArrowheads="1"/>
          </p:cNvSpPr>
          <p:nvPr>
            <p:ph type="title"/>
          </p:nvPr>
        </p:nvSpPr>
        <p:spPr/>
        <p:txBody>
          <a:bodyPr/>
          <a:lstStyle/>
          <a:p>
            <a:pPr algn="l">
              <a:lnSpc>
                <a:spcPct val="90000"/>
              </a:lnSpc>
              <a:defRPr/>
            </a:pPr>
            <a:r>
              <a:rPr lang="en-US" sz="3600" kern="1200" dirty="0" err="1">
                <a:solidFill>
                  <a:schemeClr val="accent6"/>
                </a:solidFill>
                <a:latin typeface="Arial" pitchFamily="34" charset="0"/>
                <a:cs typeface="Arial" pitchFamily="34" charset="0"/>
              </a:rPr>
              <a:t>eCitizen</a:t>
            </a:r>
            <a:r>
              <a:rPr lang="en-US" sz="3600" kern="1200" dirty="0">
                <a:solidFill>
                  <a:schemeClr val="accent6"/>
                </a:solidFill>
                <a:latin typeface="Arial" pitchFamily="34" charset="0"/>
                <a:cs typeface="Arial" pitchFamily="34" charset="0"/>
              </a:rPr>
              <a:t> (</a:t>
            </a:r>
            <a:r>
              <a:rPr lang="en-US" sz="3600" kern="1200" dirty="0" err="1">
                <a:solidFill>
                  <a:schemeClr val="accent6"/>
                </a:solidFill>
                <a:latin typeface="Arial" pitchFamily="34" charset="0"/>
                <a:cs typeface="Arial" pitchFamily="34" charset="0"/>
              </a:rPr>
              <a:t>Qudarat</a:t>
            </a:r>
            <a:r>
              <a:rPr lang="en-US" sz="3600" kern="1200" dirty="0">
                <a:solidFill>
                  <a:schemeClr val="accent6"/>
                </a:solidFill>
                <a:latin typeface="Arial" pitchFamily="34" charset="0"/>
                <a:cs typeface="Arial" pitchFamily="34" charset="0"/>
              </a:rPr>
              <a:t>)</a:t>
            </a:r>
          </a:p>
        </p:txBody>
      </p:sp>
      <p:pic>
        <p:nvPicPr>
          <p:cNvPr id="24578" name="Picture 2"/>
          <p:cNvPicPr>
            <a:picLocks noChangeAspect="1" noChangeArrowheads="1"/>
          </p:cNvPicPr>
          <p:nvPr/>
        </p:nvPicPr>
        <p:blipFill>
          <a:blip r:embed="rId3" cstate="email">
            <a:extLst>
              <a:ext uri="{28A0092B-C50C-407E-A947-70E740481C1C}">
                <a14:useLocalDpi xmlns="" xmlns:a14="http://schemas.microsoft.com/office/drawing/2010/main"/>
              </a:ext>
            </a:extLst>
          </a:blip>
          <a:srcRect/>
          <a:stretch>
            <a:fillRect/>
          </a:stretch>
        </p:blipFill>
        <p:spPr bwMode="auto">
          <a:xfrm>
            <a:off x="4935894" y="3124200"/>
            <a:ext cx="3827106" cy="3505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Rectangle 6"/>
          <p:cNvSpPr/>
          <p:nvPr/>
        </p:nvSpPr>
        <p:spPr>
          <a:xfrm>
            <a:off x="228600" y="1447800"/>
            <a:ext cx="7848600" cy="1429622"/>
          </a:xfrm>
          <a:prstGeom prst="rect">
            <a:avLst/>
          </a:prstGeom>
        </p:spPr>
        <p:txBody>
          <a:bodyPr wrap="square">
            <a:spAutoFit/>
          </a:bodyPr>
          <a:lstStyle/>
          <a:p>
            <a:pPr>
              <a:lnSpc>
                <a:spcPct val="110000"/>
              </a:lnSpc>
              <a:spcBef>
                <a:spcPts val="2400"/>
              </a:spcBef>
              <a:defRPr/>
            </a:pPr>
            <a:r>
              <a:rPr lang="en-US" sz="2000" dirty="0">
                <a:solidFill>
                  <a:schemeClr val="tx1">
                    <a:lumMod val="65000"/>
                    <a:lumOff val="35000"/>
                  </a:schemeClr>
                </a:solidFill>
                <a:latin typeface="Calibri" pitchFamily="34" charset="0"/>
                <a:cs typeface="Calibri" pitchFamily="34" charset="0"/>
              </a:rPr>
              <a:t>Free training courses for citizens of all governorates of the Kingdom in order to computer literacy among citizens. Training: computer skills and programs "Microsoft Office" and how to use Internet and e-mail, in addition to the use of e-government portal</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DSC_0051.jpg"/>
          <p:cNvPicPr>
            <a:picLocks noChangeAspect="1"/>
          </p:cNvPicPr>
          <p:nvPr/>
        </p:nvPicPr>
        <p:blipFill rotWithShape="1">
          <a:blip r:embed="rId3" cstate="email">
            <a:extLst>
              <a:ext uri="{28A0092B-C50C-407E-A947-70E740481C1C}">
                <a14:useLocalDpi xmlns="" xmlns:a14="http://schemas.microsoft.com/office/drawing/2010/main"/>
              </a:ext>
            </a:extLst>
          </a:blip>
          <a:srcRect r="2387"/>
          <a:stretch/>
        </p:blipFill>
        <p:spPr>
          <a:xfrm>
            <a:off x="4268565" y="3992687"/>
            <a:ext cx="4418235" cy="2712913"/>
          </a:xfrm>
          <a:prstGeom prst="rect">
            <a:avLst/>
          </a:prstGeom>
        </p:spPr>
      </p:pic>
      <p:sp>
        <p:nvSpPr>
          <p:cNvPr id="7171" name="Rectangle 3"/>
          <p:cNvSpPr>
            <a:spLocks noGrp="1" noChangeArrowheads="1"/>
          </p:cNvSpPr>
          <p:nvPr>
            <p:ph type="body" sz="quarter" idx="11"/>
          </p:nvPr>
        </p:nvSpPr>
        <p:spPr>
          <a:xfrm>
            <a:off x="228600" y="4191000"/>
            <a:ext cx="7620000" cy="2667000"/>
          </a:xfrm>
        </p:spPr>
        <p:txBody>
          <a:bodyPr>
            <a:noAutofit/>
          </a:bodyPr>
          <a:lstStyle/>
          <a:p>
            <a:pPr marL="0" indent="0" eaLnBrk="1" hangingPunct="1">
              <a:spcBef>
                <a:spcPts val="600"/>
              </a:spcBef>
              <a:buNone/>
            </a:pPr>
            <a:r>
              <a:rPr lang="en-US" sz="1800" b="1" dirty="0" smtClean="0"/>
              <a:t>Citizen Benefited: </a:t>
            </a:r>
            <a:r>
              <a:rPr lang="en-US" sz="1800" dirty="0" smtClean="0"/>
              <a:t>15 University Students</a:t>
            </a:r>
          </a:p>
          <a:p>
            <a:pPr marL="0" indent="0" eaLnBrk="1" hangingPunct="1">
              <a:spcBef>
                <a:spcPts val="600"/>
              </a:spcBef>
              <a:buNone/>
            </a:pPr>
            <a:r>
              <a:rPr lang="en-US" sz="1800" b="1" dirty="0" smtClean="0"/>
              <a:t>Project Partners:</a:t>
            </a:r>
          </a:p>
          <a:p>
            <a:pPr marL="342900" indent="-342900">
              <a:spcBef>
                <a:spcPts val="600"/>
              </a:spcBef>
              <a:buClr>
                <a:schemeClr val="accent6"/>
              </a:buClr>
              <a:buFont typeface="Arial" pitchFamily="34" charset="0"/>
              <a:buChar char="•"/>
            </a:pPr>
            <a:r>
              <a:rPr lang="en-US" sz="1800" dirty="0"/>
              <a:t>Microsoft</a:t>
            </a:r>
          </a:p>
          <a:p>
            <a:pPr marL="342900" indent="-342900">
              <a:spcBef>
                <a:spcPts val="600"/>
              </a:spcBef>
              <a:buClr>
                <a:schemeClr val="accent6"/>
              </a:buClr>
              <a:buFont typeface="Arial" pitchFamily="34" charset="0"/>
              <a:buChar char="•"/>
            </a:pPr>
            <a:r>
              <a:rPr lang="en-US" sz="1800" dirty="0" err="1"/>
              <a:t>Mumtalakat</a:t>
            </a:r>
            <a:endParaRPr lang="en-US" sz="1800" dirty="0"/>
          </a:p>
          <a:p>
            <a:pPr marL="342900" indent="-342900">
              <a:spcBef>
                <a:spcPts val="600"/>
              </a:spcBef>
              <a:buClr>
                <a:schemeClr val="accent6"/>
              </a:buClr>
              <a:buFont typeface="Arial" pitchFamily="34" charset="0"/>
              <a:buChar char="•"/>
            </a:pPr>
            <a:r>
              <a:rPr lang="en-US" sz="1800" dirty="0"/>
              <a:t>University of Bahrain</a:t>
            </a:r>
          </a:p>
          <a:p>
            <a:pPr marL="342900" indent="-342900">
              <a:spcBef>
                <a:spcPts val="600"/>
              </a:spcBef>
              <a:buClr>
                <a:schemeClr val="accent6"/>
              </a:buClr>
              <a:buFont typeface="Arial" pitchFamily="34" charset="0"/>
              <a:buChar char="•"/>
            </a:pPr>
            <a:r>
              <a:rPr lang="en-US" sz="1800" dirty="0"/>
              <a:t>Gulf Future Business</a:t>
            </a:r>
          </a:p>
        </p:txBody>
      </p:sp>
      <p:sp>
        <p:nvSpPr>
          <p:cNvPr id="7170" name="Rectangle 2"/>
          <p:cNvSpPr>
            <a:spLocks noGrp="1" noChangeArrowheads="1"/>
          </p:cNvSpPr>
          <p:nvPr>
            <p:ph type="title"/>
          </p:nvPr>
        </p:nvSpPr>
        <p:spPr/>
        <p:txBody>
          <a:bodyPr/>
          <a:lstStyle/>
          <a:p>
            <a:pPr algn="l">
              <a:lnSpc>
                <a:spcPct val="90000"/>
              </a:lnSpc>
              <a:defRPr/>
            </a:pPr>
            <a:r>
              <a:rPr lang="en-US" sz="3600" kern="1200" dirty="0">
                <a:solidFill>
                  <a:schemeClr val="accent6"/>
                </a:solidFill>
                <a:latin typeface="Arial" pitchFamily="34" charset="0"/>
                <a:cs typeface="Arial" pitchFamily="34" charset="0"/>
              </a:rPr>
              <a:t>Future IT Leaders</a:t>
            </a:r>
          </a:p>
        </p:txBody>
      </p:sp>
      <p:sp>
        <p:nvSpPr>
          <p:cNvPr id="2" name="Rectangle 1"/>
          <p:cNvSpPr/>
          <p:nvPr/>
        </p:nvSpPr>
        <p:spPr>
          <a:xfrm>
            <a:off x="255896" y="1219200"/>
            <a:ext cx="8001000" cy="2837700"/>
          </a:xfrm>
          <a:prstGeom prst="rect">
            <a:avLst/>
          </a:prstGeom>
        </p:spPr>
        <p:txBody>
          <a:bodyPr wrap="square">
            <a:spAutoFit/>
          </a:bodyPr>
          <a:lstStyle/>
          <a:p>
            <a:pPr eaLnBrk="1" hangingPunct="1">
              <a:lnSpc>
                <a:spcPct val="110000"/>
              </a:lnSpc>
              <a:spcBef>
                <a:spcPts val="2400"/>
              </a:spcBef>
              <a:defRPr/>
            </a:pPr>
            <a:r>
              <a:rPr lang="en-US" dirty="0">
                <a:solidFill>
                  <a:schemeClr val="tx1">
                    <a:lumMod val="65000"/>
                    <a:lumOff val="35000"/>
                  </a:schemeClr>
                </a:solidFill>
                <a:latin typeface="Calibri" pitchFamily="34" charset="0"/>
                <a:cs typeface="Calibri" pitchFamily="34" charset="0"/>
              </a:rPr>
              <a:t>Targeting excelled university students, and provides them with recognized professional certifications that include:</a:t>
            </a:r>
          </a:p>
          <a:p>
            <a:pPr marL="342900" lvl="1" indent="-342900">
              <a:lnSpc>
                <a:spcPct val="110000"/>
              </a:lnSpc>
              <a:spcBef>
                <a:spcPts val="0"/>
              </a:spcBef>
              <a:buClr>
                <a:schemeClr val="accent6"/>
              </a:buClr>
              <a:buFont typeface="Arial" pitchFamily="34" charset="0"/>
              <a:buChar char="•"/>
            </a:pPr>
            <a:r>
              <a:rPr lang="en-US" dirty="0">
                <a:solidFill>
                  <a:schemeClr val="tx1">
                    <a:lumMod val="65000"/>
                    <a:lumOff val="35000"/>
                  </a:schemeClr>
                </a:solidFill>
                <a:latin typeface="Calibri" pitchFamily="34" charset="0"/>
                <a:cs typeface="Calibri" pitchFamily="34" charset="0"/>
              </a:rPr>
              <a:t>Microsoft Solution Developer </a:t>
            </a:r>
          </a:p>
          <a:p>
            <a:pPr marL="342900" lvl="1" indent="-342900">
              <a:lnSpc>
                <a:spcPct val="110000"/>
              </a:lnSpc>
              <a:spcBef>
                <a:spcPts val="0"/>
              </a:spcBef>
              <a:buClr>
                <a:schemeClr val="accent6"/>
              </a:buClr>
              <a:buFont typeface="Arial" pitchFamily="34" charset="0"/>
              <a:buChar char="•"/>
            </a:pPr>
            <a:r>
              <a:rPr lang="en-US" dirty="0">
                <a:solidFill>
                  <a:schemeClr val="tx1">
                    <a:lumMod val="65000"/>
                    <a:lumOff val="35000"/>
                  </a:schemeClr>
                </a:solidFill>
                <a:latin typeface="Calibri" pitchFamily="34" charset="0"/>
                <a:cs typeface="Calibri" pitchFamily="34" charset="0"/>
              </a:rPr>
              <a:t>Soft skills</a:t>
            </a:r>
          </a:p>
          <a:p>
            <a:pPr marL="342900" lvl="1" indent="-342900">
              <a:lnSpc>
                <a:spcPct val="110000"/>
              </a:lnSpc>
              <a:spcBef>
                <a:spcPts val="0"/>
              </a:spcBef>
              <a:buClr>
                <a:schemeClr val="accent6"/>
              </a:buClr>
              <a:buFont typeface="Arial" pitchFamily="34" charset="0"/>
              <a:buChar char="•"/>
            </a:pPr>
            <a:r>
              <a:rPr lang="en-US" dirty="0">
                <a:solidFill>
                  <a:schemeClr val="tx1">
                    <a:lumMod val="65000"/>
                    <a:lumOff val="35000"/>
                  </a:schemeClr>
                </a:solidFill>
                <a:latin typeface="Calibri" pitchFamily="34" charset="0"/>
                <a:cs typeface="Calibri" pitchFamily="34" charset="0"/>
              </a:rPr>
              <a:t>ITIL, Project Management and Quality Management</a:t>
            </a:r>
          </a:p>
          <a:p>
            <a:pPr>
              <a:lnSpc>
                <a:spcPct val="110000"/>
              </a:lnSpc>
              <a:spcBef>
                <a:spcPts val="1200"/>
              </a:spcBef>
              <a:defRPr/>
            </a:pPr>
            <a:r>
              <a:rPr lang="en-US" dirty="0">
                <a:solidFill>
                  <a:schemeClr val="tx1">
                    <a:lumMod val="65000"/>
                    <a:lumOff val="35000"/>
                  </a:schemeClr>
                </a:solidFill>
                <a:latin typeface="Calibri" pitchFamily="34" charset="0"/>
                <a:cs typeface="Calibri" pitchFamily="34" charset="0"/>
              </a:rPr>
              <a:t>In addition provides a practical experience (on job induction with Microsoft and on job training with Microsoft Partner)</a:t>
            </a:r>
          </a:p>
          <a:p>
            <a:pPr>
              <a:lnSpc>
                <a:spcPct val="110000"/>
              </a:lnSpc>
              <a:spcBef>
                <a:spcPts val="1200"/>
              </a:spcBef>
              <a:defRPr/>
            </a:pPr>
            <a:r>
              <a:rPr lang="en-US" dirty="0">
                <a:solidFill>
                  <a:schemeClr val="tx1">
                    <a:lumMod val="65000"/>
                    <a:lumOff val="35000"/>
                  </a:schemeClr>
                </a:solidFill>
                <a:latin typeface="Calibri" pitchFamily="34" charset="0"/>
                <a:cs typeface="Calibri" pitchFamily="34" charset="0"/>
              </a:rPr>
              <a:t>This project increases the employment opportunities for graduates.</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9" name="Rectangle 3"/>
          <p:cNvSpPr>
            <a:spLocks noGrp="1" noChangeArrowheads="1"/>
          </p:cNvSpPr>
          <p:nvPr>
            <p:ph type="body" sz="quarter" idx="11"/>
          </p:nvPr>
        </p:nvSpPr>
        <p:spPr>
          <a:xfrm>
            <a:off x="228600" y="3048000"/>
            <a:ext cx="5562600" cy="3429000"/>
          </a:xfrm>
        </p:spPr>
        <p:txBody>
          <a:bodyPr>
            <a:normAutofit/>
          </a:bodyPr>
          <a:lstStyle/>
          <a:p>
            <a:pPr marL="0" indent="0">
              <a:lnSpc>
                <a:spcPct val="90000"/>
              </a:lnSpc>
              <a:spcBef>
                <a:spcPts val="600"/>
              </a:spcBef>
              <a:buNone/>
            </a:pPr>
            <a:r>
              <a:rPr lang="en-US" sz="1800" b="1" dirty="0"/>
              <a:t>Citizen benefited: </a:t>
            </a:r>
            <a:r>
              <a:rPr lang="en-US" sz="1800" dirty="0" smtClean="0"/>
              <a:t>80 youth annually </a:t>
            </a:r>
            <a:endParaRPr lang="en-US" sz="1800" dirty="0"/>
          </a:p>
          <a:p>
            <a:pPr marL="0" indent="0">
              <a:lnSpc>
                <a:spcPct val="90000"/>
              </a:lnSpc>
              <a:spcBef>
                <a:spcPts val="600"/>
              </a:spcBef>
              <a:buNone/>
            </a:pPr>
            <a:r>
              <a:rPr lang="en-US" sz="1800" b="1" dirty="0" smtClean="0"/>
              <a:t>Partners:</a:t>
            </a:r>
          </a:p>
          <a:p>
            <a:pPr marL="342900" indent="-342900">
              <a:spcBef>
                <a:spcPts val="600"/>
              </a:spcBef>
              <a:buClr>
                <a:schemeClr val="accent6"/>
              </a:buClr>
              <a:buFont typeface="Arial" pitchFamily="34" charset="0"/>
              <a:buChar char="•"/>
            </a:pPr>
            <a:r>
              <a:rPr lang="en-US" sz="1800" dirty="0" err="1"/>
              <a:t>Zain</a:t>
            </a:r>
            <a:endParaRPr lang="en-US" sz="1800" dirty="0"/>
          </a:p>
          <a:p>
            <a:pPr marL="342900" indent="-342900">
              <a:spcBef>
                <a:spcPts val="600"/>
              </a:spcBef>
              <a:buClr>
                <a:schemeClr val="accent6"/>
              </a:buClr>
              <a:buFont typeface="Arial" pitchFamily="34" charset="0"/>
              <a:buChar char="•"/>
            </a:pPr>
            <a:r>
              <a:rPr lang="en-US" sz="1800" dirty="0"/>
              <a:t>General Organization for Youth and Sport</a:t>
            </a:r>
          </a:p>
          <a:p>
            <a:pPr marL="342900" indent="-342900">
              <a:spcBef>
                <a:spcPts val="600"/>
              </a:spcBef>
              <a:buClr>
                <a:schemeClr val="accent6"/>
              </a:buClr>
              <a:buFont typeface="Arial" pitchFamily="34" charset="0"/>
              <a:buChar char="•"/>
            </a:pPr>
            <a:r>
              <a:rPr lang="en-US" sz="1800" dirty="0"/>
              <a:t>Gulf Future Business</a:t>
            </a:r>
          </a:p>
          <a:p>
            <a:pPr marL="342900" indent="-342900">
              <a:spcBef>
                <a:spcPts val="600"/>
              </a:spcBef>
              <a:buClr>
                <a:schemeClr val="accent6"/>
              </a:buClr>
              <a:buFont typeface="Arial" pitchFamily="34" charset="0"/>
              <a:buChar char="•"/>
            </a:pPr>
            <a:r>
              <a:rPr lang="en-US" sz="1800" dirty="0"/>
              <a:t>Microsoft</a:t>
            </a:r>
          </a:p>
          <a:p>
            <a:pPr marL="0" indent="0">
              <a:lnSpc>
                <a:spcPct val="90000"/>
              </a:lnSpc>
              <a:spcBef>
                <a:spcPts val="600"/>
              </a:spcBef>
              <a:buNone/>
            </a:pPr>
            <a:r>
              <a:rPr lang="en-US" sz="1800" b="1" dirty="0"/>
              <a:t>Website:</a:t>
            </a:r>
            <a:r>
              <a:rPr lang="en-US" sz="1800" dirty="0"/>
              <a:t> </a:t>
            </a:r>
            <a:r>
              <a:rPr lang="en-US" sz="1800" dirty="0">
                <a:hlinkClick r:id="rId4"/>
              </a:rPr>
              <a:t>http://</a:t>
            </a:r>
            <a:r>
              <a:rPr lang="en-US" sz="1800" dirty="0" smtClean="0">
                <a:hlinkClick r:id="rId4"/>
              </a:rPr>
              <a:t>eshabab.org</a:t>
            </a:r>
            <a:endParaRPr lang="en-US" sz="1800" dirty="0" smtClean="0"/>
          </a:p>
          <a:p>
            <a:pPr marL="0" indent="0">
              <a:lnSpc>
                <a:spcPct val="90000"/>
              </a:lnSpc>
              <a:spcBef>
                <a:spcPts val="600"/>
              </a:spcBef>
              <a:buNone/>
            </a:pPr>
            <a:r>
              <a:rPr lang="en-US" sz="1800" b="1" dirty="0"/>
              <a:t>Video: </a:t>
            </a:r>
            <a:r>
              <a:rPr lang="en-US" sz="1800" dirty="0">
                <a:hlinkClick r:id="rId5"/>
              </a:rPr>
              <a:t>http://</a:t>
            </a:r>
            <a:r>
              <a:rPr lang="en-US" sz="1800" dirty="0" smtClean="0">
                <a:hlinkClick r:id="rId5"/>
              </a:rPr>
              <a:t>www.youtube.com/watch?v=0GstULheWWc&amp;feature=related</a:t>
            </a:r>
            <a:endParaRPr lang="en-US" sz="1800" dirty="0" smtClean="0"/>
          </a:p>
        </p:txBody>
      </p:sp>
      <p:sp>
        <p:nvSpPr>
          <p:cNvPr id="9218" name="Rectangle 2"/>
          <p:cNvSpPr>
            <a:spLocks noGrp="1" noChangeArrowheads="1"/>
          </p:cNvSpPr>
          <p:nvPr>
            <p:ph type="title"/>
          </p:nvPr>
        </p:nvSpPr>
        <p:spPr/>
        <p:txBody>
          <a:bodyPr/>
          <a:lstStyle/>
          <a:p>
            <a:pPr algn="l">
              <a:lnSpc>
                <a:spcPct val="90000"/>
              </a:lnSpc>
              <a:defRPr/>
            </a:pPr>
            <a:r>
              <a:rPr lang="en-US" sz="3600" kern="1200" dirty="0" err="1">
                <a:solidFill>
                  <a:schemeClr val="accent6"/>
                </a:solidFill>
                <a:latin typeface="Arial" pitchFamily="34" charset="0"/>
                <a:cs typeface="Arial" pitchFamily="34" charset="0"/>
              </a:rPr>
              <a:t>Zain</a:t>
            </a:r>
            <a:r>
              <a:rPr lang="en-US" sz="3600" kern="1200" dirty="0">
                <a:solidFill>
                  <a:schemeClr val="accent6"/>
                </a:solidFill>
                <a:latin typeface="Arial" pitchFamily="34" charset="0"/>
                <a:cs typeface="Arial" pitchFamily="34" charset="0"/>
              </a:rPr>
              <a:t> </a:t>
            </a:r>
            <a:r>
              <a:rPr lang="en-US" sz="3600" kern="1200" dirty="0" err="1">
                <a:solidFill>
                  <a:schemeClr val="accent6"/>
                </a:solidFill>
                <a:latin typeface="Arial" pitchFamily="34" charset="0"/>
                <a:cs typeface="Arial" pitchFamily="34" charset="0"/>
              </a:rPr>
              <a:t>eShabab</a:t>
            </a:r>
            <a:endParaRPr lang="en-US" sz="3600" kern="1200" dirty="0">
              <a:solidFill>
                <a:schemeClr val="accent6"/>
              </a:solidFill>
              <a:latin typeface="Arial" pitchFamily="34" charset="0"/>
              <a:cs typeface="Arial" pitchFamily="34" charset="0"/>
            </a:endParaRPr>
          </a:p>
        </p:txBody>
      </p:sp>
      <p:pic>
        <p:nvPicPr>
          <p:cNvPr id="9222" name="Picture 2" descr="http://www.eshabab.org/images/front%20with%20contact%20details%20-%20Copy.jpg"/>
          <p:cNvPicPr>
            <a:picLocks noChangeAspect="1" noChangeArrowheads="1"/>
          </p:cNvPicPr>
          <p:nvPr/>
        </p:nvPicPr>
        <p:blipFill>
          <a:blip r:embed="rId6" cstate="email">
            <a:extLst>
              <a:ext uri="{28A0092B-C50C-407E-A947-70E740481C1C}">
                <a14:useLocalDpi xmlns="" xmlns:a14="http://schemas.microsoft.com/office/drawing/2010/main"/>
              </a:ext>
            </a:extLst>
          </a:blip>
          <a:srcRect/>
          <a:stretch>
            <a:fillRect/>
          </a:stretch>
        </p:blipFill>
        <p:spPr bwMode="auto">
          <a:xfrm>
            <a:off x="6096000" y="2895600"/>
            <a:ext cx="2711247" cy="3838575"/>
          </a:xfrm>
          <a:prstGeom prst="rect">
            <a:avLst/>
          </a:prstGeom>
          <a:noFill/>
          <a:ln w="9525">
            <a:noFill/>
            <a:miter lim="800000"/>
            <a:headEnd/>
            <a:tailEnd/>
          </a:ln>
        </p:spPr>
      </p:pic>
      <p:sp>
        <p:nvSpPr>
          <p:cNvPr id="2" name="Rectangle 1"/>
          <p:cNvSpPr/>
          <p:nvPr/>
        </p:nvSpPr>
        <p:spPr>
          <a:xfrm>
            <a:off x="228600" y="1437403"/>
            <a:ext cx="7620000" cy="1446550"/>
          </a:xfrm>
          <a:prstGeom prst="rect">
            <a:avLst/>
          </a:prstGeom>
        </p:spPr>
        <p:txBody>
          <a:bodyPr wrap="square">
            <a:spAutoFit/>
          </a:bodyPr>
          <a:lstStyle/>
          <a:p>
            <a:pPr>
              <a:lnSpc>
                <a:spcPct val="110000"/>
              </a:lnSpc>
              <a:spcBef>
                <a:spcPts val="2400"/>
              </a:spcBef>
              <a:defRPr/>
            </a:pPr>
            <a:r>
              <a:rPr lang="en-US" sz="2000" dirty="0">
                <a:solidFill>
                  <a:schemeClr val="tx1">
                    <a:lumMod val="65000"/>
                    <a:lumOff val="35000"/>
                  </a:schemeClr>
                </a:solidFill>
                <a:latin typeface="Calibri" pitchFamily="34" charset="0"/>
                <a:cs typeface="Calibri" pitchFamily="34" charset="0"/>
              </a:rPr>
              <a:t>A competition for the youth of Bahrain to encourage creativity in the fields of ICT and </a:t>
            </a:r>
            <a:r>
              <a:rPr lang="en-US" sz="2000" dirty="0" err="1">
                <a:solidFill>
                  <a:schemeClr val="tx1">
                    <a:lumMod val="65000"/>
                    <a:lumOff val="35000"/>
                  </a:schemeClr>
                </a:solidFill>
                <a:latin typeface="Calibri" pitchFamily="34" charset="0"/>
                <a:cs typeface="Calibri" pitchFamily="34" charset="0"/>
              </a:rPr>
              <a:t>eContent</a:t>
            </a:r>
            <a:r>
              <a:rPr lang="en-US" sz="2000" dirty="0">
                <a:solidFill>
                  <a:schemeClr val="tx1">
                    <a:lumMod val="65000"/>
                    <a:lumOff val="35000"/>
                  </a:schemeClr>
                </a:solidFill>
                <a:latin typeface="Calibri" pitchFamily="34" charset="0"/>
                <a:cs typeface="Calibri" pitchFamily="34" charset="0"/>
              </a:rPr>
              <a:t>, where the youth employ the technology and </a:t>
            </a:r>
            <a:r>
              <a:rPr lang="en-US" sz="2000" dirty="0" err="1">
                <a:solidFill>
                  <a:schemeClr val="tx1">
                    <a:lumMod val="65000"/>
                    <a:lumOff val="35000"/>
                  </a:schemeClr>
                </a:solidFill>
                <a:latin typeface="Calibri" pitchFamily="34" charset="0"/>
                <a:cs typeface="Calibri" pitchFamily="34" charset="0"/>
              </a:rPr>
              <a:t>eContent</a:t>
            </a:r>
            <a:r>
              <a:rPr lang="en-US" sz="2000" dirty="0">
                <a:solidFill>
                  <a:schemeClr val="tx1">
                    <a:lumMod val="65000"/>
                    <a:lumOff val="35000"/>
                  </a:schemeClr>
                </a:solidFill>
                <a:latin typeface="Calibri" pitchFamily="34" charset="0"/>
                <a:cs typeface="Calibri" pitchFamily="34" charset="0"/>
              </a:rPr>
              <a:t> to develop projects that benefit the society, the youth are mentored by experts in the field to ensure the success of their projects.</a:t>
            </a: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sz="quarter" idx="11"/>
          </p:nvPr>
        </p:nvSpPr>
        <p:spPr>
          <a:xfrm>
            <a:off x="228600" y="1374854"/>
            <a:ext cx="7620000" cy="1520746"/>
          </a:xfrm>
        </p:spPr>
        <p:txBody>
          <a:bodyPr>
            <a:noAutofit/>
          </a:bodyPr>
          <a:lstStyle/>
          <a:p>
            <a:pPr marL="0" indent="0" algn="justLow" fontAlgn="base">
              <a:spcBef>
                <a:spcPct val="0"/>
              </a:spcBef>
              <a:spcAft>
                <a:spcPct val="0"/>
              </a:spcAft>
              <a:buNone/>
            </a:pPr>
            <a:r>
              <a:rPr lang="en-US" sz="2000" dirty="0"/>
              <a:t>e-Camp program is a collective initiative to support and train orphan students registered at the Royal Charity </a:t>
            </a:r>
            <a:r>
              <a:rPr lang="en-US" sz="2000" dirty="0" smtClean="0"/>
              <a:t>Organization in </a:t>
            </a:r>
            <a:r>
              <a:rPr lang="en-US" sz="2000" dirty="0"/>
              <a:t>5 </a:t>
            </a:r>
            <a:r>
              <a:rPr lang="en-US" sz="2000" dirty="0" smtClean="0"/>
              <a:t>week. </a:t>
            </a:r>
            <a:r>
              <a:rPr lang="en-US" sz="2000" dirty="0"/>
              <a:t>Microsoft shall offer training program free of charge in 30 hour training. </a:t>
            </a:r>
          </a:p>
        </p:txBody>
      </p:sp>
      <p:sp>
        <p:nvSpPr>
          <p:cNvPr id="2" name="Title 1"/>
          <p:cNvSpPr>
            <a:spLocks noGrp="1"/>
          </p:cNvSpPr>
          <p:nvPr>
            <p:ph type="title"/>
          </p:nvPr>
        </p:nvSpPr>
        <p:spPr/>
        <p:txBody>
          <a:bodyPr/>
          <a:lstStyle/>
          <a:p>
            <a:pPr algn="l">
              <a:lnSpc>
                <a:spcPct val="90000"/>
              </a:lnSpc>
              <a:defRPr/>
            </a:pPr>
            <a:r>
              <a:rPr lang="en-US" sz="3600" kern="1200" dirty="0">
                <a:solidFill>
                  <a:schemeClr val="accent6"/>
                </a:solidFill>
                <a:latin typeface="Arial" pitchFamily="34" charset="0"/>
                <a:cs typeface="Arial" pitchFamily="34" charset="0"/>
              </a:rPr>
              <a:t>Summer e-Camp</a:t>
            </a:r>
          </a:p>
        </p:txBody>
      </p:sp>
      <p:pic>
        <p:nvPicPr>
          <p:cNvPr id="4" name="Picture 11"/>
          <p:cNvPicPr>
            <a:picLocks noChangeAspect="1" noChangeArrowheads="1"/>
          </p:cNvPicPr>
          <p:nvPr/>
        </p:nvPicPr>
        <p:blipFill>
          <a:blip r:embed="rId2">
            <a:extLst>
              <a:ext uri="{28A0092B-C50C-407E-A947-70E740481C1C}">
                <a14:useLocalDpi xmlns="" xmlns:a14="http://schemas.microsoft.com/office/drawing/2010/main"/>
              </a:ext>
            </a:extLst>
          </a:blip>
          <a:srcRect/>
          <a:stretch>
            <a:fillRect/>
          </a:stretch>
        </p:blipFill>
        <p:spPr bwMode="auto">
          <a:xfrm>
            <a:off x="3487737" y="3048000"/>
            <a:ext cx="5275263" cy="2457450"/>
          </a:xfrm>
          <a:prstGeom prst="rect">
            <a:avLst/>
          </a:prstGeom>
          <a:noFill/>
          <a:extLst>
            <a:ext uri="{909E8E84-426E-40DD-AFC4-6F175D3DCCD1}">
              <a14:hiddenFill xmlns="" xmlns:a14="http://schemas.microsoft.com/office/drawing/2010/main">
                <a:solidFill>
                  <a:srgbClr val="FFFFFF"/>
                </a:solidFill>
              </a14:hiddenFill>
            </a:ext>
          </a:extLst>
        </p:spPr>
      </p:pic>
      <p:sp>
        <p:nvSpPr>
          <p:cNvPr id="5" name="Rectangle 3"/>
          <p:cNvSpPr txBox="1">
            <a:spLocks noChangeArrowheads="1"/>
          </p:cNvSpPr>
          <p:nvPr/>
        </p:nvSpPr>
        <p:spPr>
          <a:xfrm>
            <a:off x="228600" y="2895600"/>
            <a:ext cx="3352800" cy="35052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600"/>
              </a:spcBef>
              <a:buFont typeface="Arial" pitchFamily="34" charset="0"/>
              <a:buNone/>
            </a:pPr>
            <a:r>
              <a:rPr lang="en-US" sz="1800" b="1" dirty="0">
                <a:solidFill>
                  <a:schemeClr val="tx1">
                    <a:lumMod val="65000"/>
                    <a:lumOff val="35000"/>
                  </a:schemeClr>
                </a:solidFill>
                <a:latin typeface="Calibri" pitchFamily="34" charset="0"/>
                <a:cs typeface="Calibri" pitchFamily="34" charset="0"/>
              </a:rPr>
              <a:t>Benefited: </a:t>
            </a:r>
            <a:r>
              <a:rPr lang="en-US" sz="1800" dirty="0">
                <a:solidFill>
                  <a:schemeClr val="tx1">
                    <a:lumMod val="65000"/>
                    <a:lumOff val="35000"/>
                  </a:schemeClr>
                </a:solidFill>
                <a:latin typeface="Calibri" pitchFamily="34" charset="0"/>
                <a:cs typeface="Calibri" pitchFamily="34" charset="0"/>
              </a:rPr>
              <a:t>147 Orphans</a:t>
            </a:r>
          </a:p>
          <a:p>
            <a:pPr marL="0" indent="0">
              <a:lnSpc>
                <a:spcPct val="90000"/>
              </a:lnSpc>
              <a:spcBef>
                <a:spcPts val="600"/>
              </a:spcBef>
              <a:buNone/>
            </a:pPr>
            <a:r>
              <a:rPr lang="en-US" sz="1800" b="1" dirty="0">
                <a:solidFill>
                  <a:schemeClr val="tx1">
                    <a:lumMod val="65000"/>
                    <a:lumOff val="35000"/>
                  </a:schemeClr>
                </a:solidFill>
                <a:latin typeface="Calibri" pitchFamily="34" charset="0"/>
                <a:cs typeface="Calibri" pitchFamily="34" charset="0"/>
              </a:rPr>
              <a:t>Project Partners:</a:t>
            </a:r>
          </a:p>
          <a:p>
            <a:pPr>
              <a:lnSpc>
                <a:spcPct val="110000"/>
              </a:lnSpc>
              <a:spcBef>
                <a:spcPts val="600"/>
              </a:spcBef>
              <a:buClr>
                <a:schemeClr val="accent6"/>
              </a:buClr>
            </a:pPr>
            <a:r>
              <a:rPr lang="en-US" sz="1800" dirty="0">
                <a:solidFill>
                  <a:schemeClr val="tx1">
                    <a:lumMod val="65000"/>
                    <a:lumOff val="35000"/>
                  </a:schemeClr>
                </a:solidFill>
                <a:latin typeface="Calibri" pitchFamily="34" charset="0"/>
                <a:cs typeface="Calibri" pitchFamily="34" charset="0"/>
              </a:rPr>
              <a:t>Royal Charity Organization</a:t>
            </a:r>
          </a:p>
          <a:p>
            <a:pPr>
              <a:lnSpc>
                <a:spcPct val="110000"/>
              </a:lnSpc>
              <a:spcBef>
                <a:spcPts val="600"/>
              </a:spcBef>
              <a:buClr>
                <a:schemeClr val="accent6"/>
              </a:buClr>
            </a:pPr>
            <a:r>
              <a:rPr lang="en-US" sz="1800" dirty="0">
                <a:solidFill>
                  <a:schemeClr val="tx1">
                    <a:lumMod val="65000"/>
                    <a:lumOff val="35000"/>
                  </a:schemeClr>
                </a:solidFill>
                <a:latin typeface="Calibri" pitchFamily="34" charset="0"/>
                <a:cs typeface="Calibri" pitchFamily="34" charset="0"/>
              </a:rPr>
              <a:t>Bahrain </a:t>
            </a:r>
            <a:r>
              <a:rPr lang="en-US" sz="1800" dirty="0" err="1">
                <a:solidFill>
                  <a:schemeClr val="tx1">
                    <a:lumMod val="65000"/>
                    <a:lumOff val="35000"/>
                  </a:schemeClr>
                </a:solidFill>
                <a:latin typeface="Calibri" pitchFamily="34" charset="0"/>
                <a:cs typeface="Calibri" pitchFamily="34" charset="0"/>
              </a:rPr>
              <a:t>eGovernment</a:t>
            </a:r>
            <a:r>
              <a:rPr lang="en-US" sz="1800" dirty="0">
                <a:solidFill>
                  <a:schemeClr val="tx1">
                    <a:lumMod val="65000"/>
                    <a:lumOff val="35000"/>
                  </a:schemeClr>
                </a:solidFill>
                <a:latin typeface="Calibri" pitchFamily="34" charset="0"/>
                <a:cs typeface="Calibri" pitchFamily="34" charset="0"/>
              </a:rPr>
              <a:t> Authority</a:t>
            </a:r>
          </a:p>
          <a:p>
            <a:pPr>
              <a:lnSpc>
                <a:spcPct val="110000"/>
              </a:lnSpc>
              <a:spcBef>
                <a:spcPts val="600"/>
              </a:spcBef>
              <a:buClr>
                <a:schemeClr val="accent6"/>
              </a:buClr>
            </a:pPr>
            <a:r>
              <a:rPr lang="en-US" sz="1800" dirty="0">
                <a:solidFill>
                  <a:schemeClr val="tx1">
                    <a:lumMod val="65000"/>
                    <a:lumOff val="35000"/>
                  </a:schemeClr>
                </a:solidFill>
                <a:latin typeface="Calibri" pitchFamily="34" charset="0"/>
                <a:cs typeface="Calibri" pitchFamily="34" charset="0"/>
              </a:rPr>
              <a:t>Microsoft</a:t>
            </a:r>
          </a:p>
          <a:p>
            <a:pPr>
              <a:lnSpc>
                <a:spcPct val="110000"/>
              </a:lnSpc>
              <a:spcBef>
                <a:spcPts val="600"/>
              </a:spcBef>
              <a:buClr>
                <a:schemeClr val="accent6"/>
              </a:buClr>
            </a:pPr>
            <a:r>
              <a:rPr lang="en-US" sz="1800" dirty="0">
                <a:solidFill>
                  <a:schemeClr val="tx1">
                    <a:lumMod val="65000"/>
                    <a:lumOff val="35000"/>
                  </a:schemeClr>
                </a:solidFill>
                <a:latin typeface="Calibri" pitchFamily="34" charset="0"/>
                <a:cs typeface="Calibri" pitchFamily="34" charset="0"/>
              </a:rPr>
              <a:t>Gulf Future Business</a:t>
            </a:r>
          </a:p>
        </p:txBody>
      </p:sp>
    </p:spTree>
    <p:extLst>
      <p:ext uri="{BB962C8B-B14F-4D97-AF65-F5344CB8AC3E}">
        <p14:creationId xmlns="" xmlns:p14="http://schemas.microsoft.com/office/powerpoint/2010/main" val="354473993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3"/>
          <p:cNvSpPr>
            <a:spLocks noGrp="1" noChangeArrowheads="1"/>
          </p:cNvSpPr>
          <p:nvPr>
            <p:ph type="body" sz="quarter" idx="11"/>
          </p:nvPr>
        </p:nvSpPr>
        <p:spPr>
          <a:xfrm>
            <a:off x="228600" y="3306762"/>
            <a:ext cx="7620000" cy="3322637"/>
          </a:xfrm>
        </p:spPr>
        <p:txBody>
          <a:bodyPr>
            <a:normAutofit/>
          </a:bodyPr>
          <a:lstStyle/>
          <a:p>
            <a:pPr marL="0" indent="0">
              <a:lnSpc>
                <a:spcPct val="90000"/>
              </a:lnSpc>
              <a:spcBef>
                <a:spcPts val="600"/>
              </a:spcBef>
              <a:buNone/>
            </a:pPr>
            <a:r>
              <a:rPr lang="en-US" sz="1800" b="1" dirty="0" smtClean="0"/>
              <a:t>In-Class Learning: </a:t>
            </a:r>
            <a:r>
              <a:rPr lang="en-US" sz="1800" dirty="0" smtClean="0"/>
              <a:t>500 Women</a:t>
            </a:r>
          </a:p>
          <a:p>
            <a:pPr marL="0" indent="0">
              <a:lnSpc>
                <a:spcPct val="90000"/>
              </a:lnSpc>
              <a:spcBef>
                <a:spcPts val="600"/>
              </a:spcBef>
              <a:buNone/>
            </a:pPr>
            <a:r>
              <a:rPr lang="en-US" sz="1800" b="1" dirty="0" smtClean="0"/>
              <a:t>eLearning: </a:t>
            </a:r>
            <a:r>
              <a:rPr lang="en-US" sz="1800" dirty="0" smtClean="0"/>
              <a:t>5500 courses</a:t>
            </a:r>
          </a:p>
          <a:p>
            <a:pPr marL="0" indent="0">
              <a:lnSpc>
                <a:spcPct val="90000"/>
              </a:lnSpc>
              <a:spcBef>
                <a:spcPts val="600"/>
              </a:spcBef>
              <a:buNone/>
            </a:pPr>
            <a:r>
              <a:rPr lang="en-US" sz="1800" b="1" dirty="0" smtClean="0"/>
              <a:t>Partners:</a:t>
            </a:r>
            <a:endParaRPr lang="en-US" sz="1800" b="1" dirty="0"/>
          </a:p>
          <a:p>
            <a:pPr lvl="1">
              <a:buClr>
                <a:schemeClr val="accent6"/>
              </a:buClr>
            </a:pPr>
            <a:r>
              <a:rPr lang="en-US" sz="1800" dirty="0" err="1"/>
              <a:t>Tamkeen</a:t>
            </a:r>
            <a:endParaRPr lang="en-US" sz="1800" dirty="0"/>
          </a:p>
          <a:p>
            <a:pPr lvl="1">
              <a:buClr>
                <a:schemeClr val="accent6"/>
              </a:buClr>
            </a:pPr>
            <a:r>
              <a:rPr lang="en-US" sz="1800" dirty="0"/>
              <a:t>Bahrain Women’s Union</a:t>
            </a:r>
          </a:p>
        </p:txBody>
      </p:sp>
      <p:sp>
        <p:nvSpPr>
          <p:cNvPr id="8194" name="Rectangle 2"/>
          <p:cNvSpPr>
            <a:spLocks noGrp="1" noChangeArrowheads="1"/>
          </p:cNvSpPr>
          <p:nvPr>
            <p:ph type="title"/>
          </p:nvPr>
        </p:nvSpPr>
        <p:spPr/>
        <p:txBody>
          <a:bodyPr/>
          <a:lstStyle/>
          <a:p>
            <a:pPr algn="l">
              <a:lnSpc>
                <a:spcPct val="90000"/>
              </a:lnSpc>
              <a:defRPr/>
            </a:pPr>
            <a:r>
              <a:rPr lang="en-US" sz="3600" kern="1200" dirty="0">
                <a:solidFill>
                  <a:schemeClr val="accent6"/>
                </a:solidFill>
                <a:latin typeface="Arial" pitchFamily="34" charset="0"/>
                <a:cs typeface="Arial" pitchFamily="34" charset="0"/>
              </a:rPr>
              <a:t>Women in Technology</a:t>
            </a:r>
          </a:p>
        </p:txBody>
      </p:sp>
      <p:pic>
        <p:nvPicPr>
          <p:cNvPr id="8198" name="Content Placeholder 3" descr="06.JPG"/>
          <p:cNvPicPr>
            <a:picLocks noChangeAspect="1"/>
          </p:cNvPicPr>
          <p:nvPr/>
        </p:nvPicPr>
        <p:blipFill>
          <a:blip r:embed="rId3" cstate="email">
            <a:extLst>
              <a:ext uri="{28A0092B-C50C-407E-A947-70E740481C1C}">
                <a14:useLocalDpi xmlns="" xmlns:a14="http://schemas.microsoft.com/office/drawing/2010/main"/>
              </a:ext>
            </a:extLst>
          </a:blip>
          <a:srcRect/>
          <a:stretch>
            <a:fillRect/>
          </a:stretch>
        </p:blipFill>
        <p:spPr bwMode="auto">
          <a:xfrm>
            <a:off x="4149725" y="3306763"/>
            <a:ext cx="4308475" cy="2865437"/>
          </a:xfrm>
          <a:prstGeom prst="rect">
            <a:avLst/>
          </a:prstGeom>
          <a:noFill/>
          <a:ln w="9525">
            <a:noFill/>
            <a:miter lim="800000"/>
            <a:headEnd/>
            <a:tailEnd/>
          </a:ln>
        </p:spPr>
      </p:pic>
      <p:sp>
        <p:nvSpPr>
          <p:cNvPr id="2" name="Rectangle 1"/>
          <p:cNvSpPr/>
          <p:nvPr/>
        </p:nvSpPr>
        <p:spPr>
          <a:xfrm>
            <a:off x="228600" y="1465978"/>
            <a:ext cx="7966074" cy="1429622"/>
          </a:xfrm>
          <a:prstGeom prst="rect">
            <a:avLst/>
          </a:prstGeom>
        </p:spPr>
        <p:txBody>
          <a:bodyPr wrap="square">
            <a:spAutoFit/>
          </a:bodyPr>
          <a:lstStyle/>
          <a:p>
            <a:pPr algn="justLow">
              <a:lnSpc>
                <a:spcPct val="110000"/>
              </a:lnSpc>
            </a:pPr>
            <a:r>
              <a:rPr lang="en-US" sz="2000" dirty="0">
                <a:solidFill>
                  <a:schemeClr val="tx1">
                    <a:lumMod val="65000"/>
                    <a:lumOff val="35000"/>
                  </a:schemeClr>
                </a:solidFill>
                <a:latin typeface="Calibri" pitchFamily="34" charset="0"/>
                <a:cs typeface="Calibri" pitchFamily="34" charset="0"/>
              </a:rPr>
              <a:t>The objective of this program is to empower women in the field of information technology in order to find a broad and strong women who enjoy the skills in the field of information technology and career development</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l"/>
            <a:r>
              <a:rPr lang="en-US" sz="3600" kern="1200" dirty="0">
                <a:solidFill>
                  <a:schemeClr val="accent6"/>
                </a:solidFill>
                <a:latin typeface="Arial" pitchFamily="34" charset="0"/>
                <a:cs typeface="Arial" pitchFamily="34" charset="0"/>
              </a:rPr>
              <a:t>Women in Technology</a:t>
            </a:r>
          </a:p>
        </p:txBody>
      </p:sp>
      <p:pic>
        <p:nvPicPr>
          <p:cNvPr id="6" name="Picture 5" descr="http://altijaria.net/PHOTOS/AFAAQ/AFAAQ-BWU.jpg"/>
          <p:cNvPicPr>
            <a:picLocks noChangeAspect="1"/>
          </p:cNvPicPr>
          <p:nvPr/>
        </p:nvPicPr>
        <p:blipFill>
          <a:blip r:embed="rId2" cstate="print"/>
          <a:srcRect/>
          <a:stretch>
            <a:fillRect/>
          </a:stretch>
        </p:blipFill>
        <p:spPr bwMode="auto">
          <a:xfrm>
            <a:off x="2438400" y="5406366"/>
            <a:ext cx="1371600" cy="1013791"/>
          </a:xfrm>
          <a:prstGeom prst="rect">
            <a:avLst/>
          </a:prstGeom>
          <a:noFill/>
        </p:spPr>
      </p:pic>
      <p:pic>
        <p:nvPicPr>
          <p:cNvPr id="7" name="Picture 6"/>
          <p:cNvPicPr>
            <a:picLocks noChangeAspect="1"/>
          </p:cNvPicPr>
          <p:nvPr/>
        </p:nvPicPr>
        <p:blipFill rotWithShape="1">
          <a:blip r:embed="rId3" cstate="print">
            <a:extLst>
              <a:ext uri="{28A0092B-C50C-407E-A947-70E740481C1C}">
                <a14:useLocalDpi xmlns="" xmlns:a14="http://schemas.microsoft.com/office/drawing/2010/main" val="0"/>
              </a:ext>
            </a:extLst>
          </a:blip>
          <a:srcRect l="12089" t="33784" r="12537" b="33598"/>
          <a:stretch/>
        </p:blipFill>
        <p:spPr>
          <a:xfrm>
            <a:off x="5410200" y="5884473"/>
            <a:ext cx="2209801" cy="495108"/>
          </a:xfrm>
          <a:prstGeom prst="rect">
            <a:avLst/>
          </a:prstGeom>
        </p:spPr>
      </p:pic>
      <p:pic>
        <p:nvPicPr>
          <p:cNvPr id="8" name="Picture 7"/>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198837" y="5647229"/>
            <a:ext cx="1934763" cy="829771"/>
          </a:xfrm>
          <a:prstGeom prst="rect">
            <a:avLst/>
          </a:prstGeom>
        </p:spPr>
      </p:pic>
      <p:pic>
        <p:nvPicPr>
          <p:cNvPr id="9" name="Picture 8"/>
          <p:cNvPicPr>
            <a:picLocks noChangeAspect="1"/>
          </p:cNvPicPr>
          <p:nvPr/>
        </p:nvPicPr>
        <p:blipFill rotWithShape="1">
          <a:blip r:embed="rId5">
            <a:extLst>
              <a:ext uri="{28A0092B-C50C-407E-A947-70E740481C1C}">
                <a14:useLocalDpi xmlns="" xmlns:a14="http://schemas.microsoft.com/office/drawing/2010/main" val="0"/>
              </a:ext>
            </a:extLst>
          </a:blip>
          <a:srcRect l="11765" t="8662" r="18467"/>
          <a:stretch/>
        </p:blipFill>
        <p:spPr>
          <a:xfrm>
            <a:off x="4114800" y="5067919"/>
            <a:ext cx="990600" cy="1296869"/>
          </a:xfrm>
          <a:prstGeom prst="rect">
            <a:avLst/>
          </a:prstGeom>
        </p:spPr>
      </p:pic>
      <p:pic>
        <p:nvPicPr>
          <p:cNvPr id="12" name="Picture 11"/>
          <p:cNvPicPr>
            <a:picLocks noChangeAspect="1"/>
          </p:cNvPicPr>
          <p:nvPr/>
        </p:nvPicPr>
        <p:blipFill rotWithShape="1">
          <a:blip r:embed="rId6">
            <a:extLst>
              <a:ext uri="{28A0092B-C50C-407E-A947-70E740481C1C}">
                <a14:useLocalDpi xmlns="" xmlns:a14="http://schemas.microsoft.com/office/drawing/2010/main" val="0"/>
              </a:ext>
            </a:extLst>
          </a:blip>
          <a:srcRect l="14058"/>
          <a:stretch/>
        </p:blipFill>
        <p:spPr>
          <a:xfrm>
            <a:off x="198837" y="1732862"/>
            <a:ext cx="7421163" cy="3196326"/>
          </a:xfrm>
          <a:prstGeom prst="rect">
            <a:avLst/>
          </a:prstGeom>
        </p:spPr>
      </p:pic>
    </p:spTree>
    <p:extLst>
      <p:ext uri="{BB962C8B-B14F-4D97-AF65-F5344CB8AC3E}">
        <p14:creationId xmlns="" xmlns:p14="http://schemas.microsoft.com/office/powerpoint/2010/main" val="3636269957"/>
      </p:ext>
    </p:extLst>
  </p:cSld>
  <p:clrMapOvr>
    <a:masterClrMapping/>
  </p:clrMapOvr>
  <mc:AlternateContent xmlns:mc="http://schemas.openxmlformats.org/markup-compatibility/2006">
    <mc:Choice xmlns="" xmlns:p14="http://schemas.microsoft.com/office/powerpoint/2010/main" Requires="p14">
      <p:transition spd="slow" p14:dur="1400">
        <p14:ripple/>
      </p:transition>
    </mc:Choice>
    <mc:Fallback>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pPr marL="457200" indent="-457200">
              <a:buFont typeface="+mj-lt"/>
              <a:buAutoNum type="arabicPeriod"/>
            </a:pPr>
            <a:r>
              <a:rPr lang="en-US" dirty="0"/>
              <a:t>To provide substantial capacity building in the use of technology to partner organization enabling them to expand their reach, sustainability and ability to serve woman.</a:t>
            </a:r>
          </a:p>
          <a:p>
            <a:pPr marL="457200" indent="-457200">
              <a:buFont typeface="+mj-lt"/>
              <a:buAutoNum type="arabicPeriod"/>
            </a:pPr>
            <a:r>
              <a:rPr lang="en-US" dirty="0" smtClean="0"/>
              <a:t>To </a:t>
            </a:r>
            <a:r>
              <a:rPr lang="en-US" dirty="0"/>
              <a:t>create strong base of woman with vital IT and professional development skills, allowing them to gain access to new careers and training opportunities.</a:t>
            </a:r>
          </a:p>
          <a:p>
            <a:pPr marL="457200" indent="-457200">
              <a:buFont typeface="+mj-lt"/>
              <a:buAutoNum type="arabicPeriod"/>
            </a:pPr>
            <a:r>
              <a:rPr lang="en-US" dirty="0" smtClean="0"/>
              <a:t>To </a:t>
            </a:r>
            <a:r>
              <a:rPr lang="en-US" dirty="0"/>
              <a:t>empower program participants to play an integral role in shaping their country’s future. Be playing active roles in socio- economic development of the country.</a:t>
            </a:r>
          </a:p>
          <a:p>
            <a:endParaRPr lang="en-US" dirty="0"/>
          </a:p>
        </p:txBody>
      </p:sp>
      <p:sp>
        <p:nvSpPr>
          <p:cNvPr id="3" name="Title 2"/>
          <p:cNvSpPr>
            <a:spLocks noGrp="1"/>
          </p:cNvSpPr>
          <p:nvPr>
            <p:ph type="title"/>
          </p:nvPr>
        </p:nvSpPr>
        <p:spPr/>
        <p:txBody>
          <a:bodyPr/>
          <a:lstStyle/>
          <a:p>
            <a:pPr algn="l"/>
            <a:r>
              <a:rPr lang="en-US" sz="3600" kern="1200" dirty="0">
                <a:solidFill>
                  <a:schemeClr val="accent6"/>
                </a:solidFill>
                <a:latin typeface="Arial" pitchFamily="34" charset="0"/>
                <a:cs typeface="Arial" pitchFamily="34" charset="0"/>
              </a:rPr>
              <a:t>The O</a:t>
            </a:r>
            <a:r>
              <a:rPr lang="en-US" sz="3600" kern="1200" dirty="0" smtClean="0">
                <a:solidFill>
                  <a:schemeClr val="accent6"/>
                </a:solidFill>
                <a:latin typeface="Arial" pitchFamily="34" charset="0"/>
                <a:cs typeface="Arial" pitchFamily="34" charset="0"/>
              </a:rPr>
              <a:t>bjectives </a:t>
            </a:r>
            <a:r>
              <a:rPr lang="en-US" sz="3600" kern="1200" dirty="0">
                <a:solidFill>
                  <a:schemeClr val="accent6"/>
                </a:solidFill>
                <a:latin typeface="Arial" pitchFamily="34" charset="0"/>
                <a:cs typeface="Arial" pitchFamily="34" charset="0"/>
              </a:rPr>
              <a:t>of </a:t>
            </a:r>
            <a:r>
              <a:rPr lang="en-US" sz="3600" kern="1200" dirty="0" smtClean="0">
                <a:solidFill>
                  <a:schemeClr val="accent6"/>
                </a:solidFill>
                <a:latin typeface="Arial" pitchFamily="34" charset="0"/>
                <a:cs typeface="Arial" pitchFamily="34" charset="0"/>
              </a:rPr>
              <a:t>the Program</a:t>
            </a:r>
            <a:endParaRPr lang="en-US" sz="3600" kern="1200" dirty="0">
              <a:solidFill>
                <a:schemeClr val="accent6"/>
              </a:solidFill>
              <a:latin typeface="Arial" pitchFamily="34" charset="0"/>
              <a:cs typeface="Arial" pitchFamily="34" charset="0"/>
            </a:endParaRPr>
          </a:p>
        </p:txBody>
      </p:sp>
      <p:pic>
        <p:nvPicPr>
          <p:cNvPr id="4" name="Picture 3"/>
          <p:cNvPicPr>
            <a:picLocks noChangeAspect="1"/>
          </p:cNvPicPr>
          <p:nvPr/>
        </p:nvPicPr>
        <p:blipFill rotWithShape="1">
          <a:blip r:embed="rId2">
            <a:extLst>
              <a:ext uri="{28A0092B-C50C-407E-A947-70E740481C1C}">
                <a14:useLocalDpi xmlns="" xmlns:a14="http://schemas.microsoft.com/office/drawing/2010/main" val="0"/>
              </a:ext>
            </a:extLst>
          </a:blip>
          <a:srcRect l="27560" t="16238" r="38775" b="43626"/>
          <a:stretch/>
        </p:blipFill>
        <p:spPr>
          <a:xfrm>
            <a:off x="7848600" y="685800"/>
            <a:ext cx="1307592" cy="577060"/>
          </a:xfrm>
          <a:prstGeom prst="rect">
            <a:avLst/>
          </a:prstGeom>
        </p:spPr>
      </p:pic>
      <p:pic>
        <p:nvPicPr>
          <p:cNvPr id="5" name="Picture 4"/>
          <p:cNvPicPr>
            <a:picLocks noChangeAspect="1"/>
          </p:cNvPicPr>
          <p:nvPr/>
        </p:nvPicPr>
        <p:blipFill rotWithShape="1">
          <a:blip r:embed="rId2">
            <a:extLst>
              <a:ext uri="{28A0092B-C50C-407E-A947-70E740481C1C}">
                <a14:useLocalDpi xmlns="" xmlns:a14="http://schemas.microsoft.com/office/drawing/2010/main" val="0"/>
              </a:ext>
            </a:extLst>
          </a:blip>
          <a:srcRect l="71630"/>
          <a:stretch/>
        </p:blipFill>
        <p:spPr>
          <a:xfrm>
            <a:off x="7847936" y="5157216"/>
            <a:ext cx="1303539" cy="1700784"/>
          </a:xfrm>
          <a:prstGeom prst="rect">
            <a:avLst/>
          </a:prstGeom>
        </p:spPr>
      </p:pic>
    </p:spTree>
    <p:extLst>
      <p:ext uri="{BB962C8B-B14F-4D97-AF65-F5344CB8AC3E}">
        <p14:creationId xmlns="" xmlns:p14="http://schemas.microsoft.com/office/powerpoint/2010/main" val="881103335"/>
      </p:ext>
    </p:extLst>
  </p:cSld>
  <p:clrMapOvr>
    <a:masterClrMapping/>
  </p:clrMapOvr>
  <p:transition spd="slow">
    <p:wip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pPr marL="457200" indent="-457200">
              <a:buFont typeface="+mj-lt"/>
              <a:buAutoNum type="arabicPeriod"/>
            </a:pPr>
            <a:r>
              <a:rPr lang="en-US" dirty="0"/>
              <a:t>Number of woman who expected </a:t>
            </a:r>
            <a:r>
              <a:rPr lang="en-US" dirty="0" smtClean="0"/>
              <a:t>to benefit </a:t>
            </a:r>
            <a:r>
              <a:rPr lang="en-US" dirty="0"/>
              <a:t>from the program </a:t>
            </a:r>
            <a:r>
              <a:rPr lang="en-US" dirty="0" smtClean="0"/>
              <a:t>are from 1500 to 2000 women.</a:t>
            </a:r>
            <a:endParaRPr lang="en-US" dirty="0"/>
          </a:p>
          <a:p>
            <a:pPr marL="457200" indent="-457200">
              <a:buFont typeface="+mj-lt"/>
              <a:buAutoNum type="arabicPeriod"/>
            </a:pPr>
            <a:r>
              <a:rPr lang="en-US" dirty="0" smtClean="0"/>
              <a:t>Trainee will obtain three licenses up to 5 licenses </a:t>
            </a:r>
            <a:r>
              <a:rPr lang="en-US" dirty="0"/>
              <a:t>as maximum.</a:t>
            </a:r>
          </a:p>
          <a:p>
            <a:pPr marL="457200" indent="-457200">
              <a:buFont typeface="+mj-lt"/>
              <a:buAutoNum type="arabicPeriod"/>
            </a:pPr>
            <a:r>
              <a:rPr lang="en-US" dirty="0" smtClean="0"/>
              <a:t>The </a:t>
            </a:r>
            <a:r>
              <a:rPr lang="en-US" dirty="0"/>
              <a:t>validity of the  training license 3 months from first use.</a:t>
            </a:r>
          </a:p>
          <a:p>
            <a:endParaRPr lang="en-US" dirty="0"/>
          </a:p>
        </p:txBody>
      </p:sp>
      <p:sp>
        <p:nvSpPr>
          <p:cNvPr id="3" name="Title 2"/>
          <p:cNvSpPr>
            <a:spLocks noGrp="1"/>
          </p:cNvSpPr>
          <p:nvPr>
            <p:ph type="title"/>
          </p:nvPr>
        </p:nvSpPr>
        <p:spPr/>
        <p:txBody>
          <a:bodyPr/>
          <a:lstStyle/>
          <a:p>
            <a:pPr algn="l"/>
            <a:r>
              <a:rPr lang="en-US" sz="3600" kern="1200" dirty="0">
                <a:solidFill>
                  <a:schemeClr val="accent6"/>
                </a:solidFill>
                <a:latin typeface="Arial" pitchFamily="34" charset="0"/>
                <a:cs typeface="Arial" pitchFamily="34" charset="0"/>
              </a:rPr>
              <a:t>Program F</a:t>
            </a:r>
            <a:r>
              <a:rPr lang="en-US" sz="3600" kern="1200" dirty="0" smtClean="0">
                <a:solidFill>
                  <a:schemeClr val="accent6"/>
                </a:solidFill>
                <a:latin typeface="Arial" pitchFamily="34" charset="0"/>
                <a:cs typeface="Arial" pitchFamily="34" charset="0"/>
              </a:rPr>
              <a:t>eatures</a:t>
            </a:r>
            <a:endParaRPr lang="en-US" sz="3600" kern="1200" dirty="0">
              <a:solidFill>
                <a:schemeClr val="accent6"/>
              </a:solidFill>
              <a:latin typeface="Arial" pitchFamily="34" charset="0"/>
              <a:cs typeface="Arial" pitchFamily="34" charset="0"/>
            </a:endParaRPr>
          </a:p>
        </p:txBody>
      </p:sp>
      <p:pic>
        <p:nvPicPr>
          <p:cNvPr id="4" name="Picture 3"/>
          <p:cNvPicPr>
            <a:picLocks noChangeAspect="1"/>
          </p:cNvPicPr>
          <p:nvPr/>
        </p:nvPicPr>
        <p:blipFill rotWithShape="1">
          <a:blip r:embed="rId2">
            <a:extLst>
              <a:ext uri="{28A0092B-C50C-407E-A947-70E740481C1C}">
                <a14:useLocalDpi xmlns="" xmlns:a14="http://schemas.microsoft.com/office/drawing/2010/main" val="0"/>
              </a:ext>
            </a:extLst>
          </a:blip>
          <a:srcRect l="27560" t="16238" r="38775" b="43626"/>
          <a:stretch/>
        </p:blipFill>
        <p:spPr>
          <a:xfrm>
            <a:off x="7848600" y="685800"/>
            <a:ext cx="1307592" cy="577060"/>
          </a:xfrm>
          <a:prstGeom prst="rect">
            <a:avLst/>
          </a:prstGeom>
        </p:spPr>
      </p:pic>
      <p:pic>
        <p:nvPicPr>
          <p:cNvPr id="5" name="Picture 4"/>
          <p:cNvPicPr>
            <a:picLocks noChangeAspect="1"/>
          </p:cNvPicPr>
          <p:nvPr/>
        </p:nvPicPr>
        <p:blipFill rotWithShape="1">
          <a:blip r:embed="rId2">
            <a:extLst>
              <a:ext uri="{28A0092B-C50C-407E-A947-70E740481C1C}">
                <a14:useLocalDpi xmlns="" xmlns:a14="http://schemas.microsoft.com/office/drawing/2010/main" val="0"/>
              </a:ext>
            </a:extLst>
          </a:blip>
          <a:srcRect l="71630"/>
          <a:stretch/>
        </p:blipFill>
        <p:spPr>
          <a:xfrm>
            <a:off x="7847936" y="5157216"/>
            <a:ext cx="1303539" cy="1700784"/>
          </a:xfrm>
          <a:prstGeom prst="rect">
            <a:avLst/>
          </a:prstGeom>
        </p:spPr>
      </p:pic>
    </p:spTree>
    <p:extLst>
      <p:ext uri="{BB962C8B-B14F-4D97-AF65-F5344CB8AC3E}">
        <p14:creationId xmlns="" xmlns:p14="http://schemas.microsoft.com/office/powerpoint/2010/main" val="2477891657"/>
      </p:ext>
    </p:extLst>
  </p:cSld>
  <p:clrMapOvr>
    <a:masterClrMapping/>
  </p:clrMapOvr>
  <p:transition spd="slow">
    <p:wip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l"/>
            <a:r>
              <a:rPr lang="en-US" sz="3600" kern="1200" dirty="0" smtClean="0">
                <a:solidFill>
                  <a:schemeClr val="accent6"/>
                </a:solidFill>
                <a:latin typeface="Arial" pitchFamily="34" charset="0"/>
                <a:cs typeface="Arial" pitchFamily="34" charset="0"/>
              </a:rPr>
              <a:t>Project Portal</a:t>
            </a:r>
            <a:endParaRPr lang="en-US" sz="3600" kern="1200" dirty="0">
              <a:solidFill>
                <a:schemeClr val="accent6"/>
              </a:solidFill>
              <a:latin typeface="Arial" pitchFamily="34" charset="0"/>
              <a:cs typeface="Arial" pitchFamily="34" charset="0"/>
            </a:endParaRPr>
          </a:p>
        </p:txBody>
      </p:sp>
      <p:pic>
        <p:nvPicPr>
          <p:cNvPr id="4" name="Picture 3"/>
          <p:cNvPicPr>
            <a:picLocks noChangeAspect="1"/>
          </p:cNvPicPr>
          <p:nvPr/>
        </p:nvPicPr>
        <p:blipFill rotWithShape="1">
          <a:blip r:embed="rId2">
            <a:extLst>
              <a:ext uri="{28A0092B-C50C-407E-A947-70E740481C1C}">
                <a14:useLocalDpi xmlns="" xmlns:a14="http://schemas.microsoft.com/office/drawing/2010/main" val="0"/>
              </a:ext>
            </a:extLst>
          </a:blip>
          <a:srcRect l="27560" t="16238" r="38775" b="43626"/>
          <a:stretch/>
        </p:blipFill>
        <p:spPr>
          <a:xfrm>
            <a:off x="7848600" y="685800"/>
            <a:ext cx="1307592" cy="577060"/>
          </a:xfrm>
          <a:prstGeom prst="rect">
            <a:avLst/>
          </a:prstGeom>
        </p:spPr>
      </p:pic>
      <p:pic>
        <p:nvPicPr>
          <p:cNvPr id="5" name="Picture 4"/>
          <p:cNvPicPr>
            <a:picLocks noChangeAspect="1"/>
          </p:cNvPicPr>
          <p:nvPr/>
        </p:nvPicPr>
        <p:blipFill rotWithShape="1">
          <a:blip r:embed="rId2">
            <a:extLst>
              <a:ext uri="{28A0092B-C50C-407E-A947-70E740481C1C}">
                <a14:useLocalDpi xmlns="" xmlns:a14="http://schemas.microsoft.com/office/drawing/2010/main" val="0"/>
              </a:ext>
            </a:extLst>
          </a:blip>
          <a:srcRect l="71630"/>
          <a:stretch/>
        </p:blipFill>
        <p:spPr>
          <a:xfrm>
            <a:off x="7847936" y="5157216"/>
            <a:ext cx="1303539" cy="1700784"/>
          </a:xfrm>
          <a:prstGeom prst="rect">
            <a:avLst/>
          </a:prstGeom>
        </p:spPr>
      </p:pic>
      <p:sp>
        <p:nvSpPr>
          <p:cNvPr id="7" name="Content Placeholder 2"/>
          <p:cNvSpPr txBox="1">
            <a:spLocks/>
          </p:cNvSpPr>
          <p:nvPr/>
        </p:nvSpPr>
        <p:spPr>
          <a:xfrm>
            <a:off x="152400" y="3990146"/>
            <a:ext cx="7543800" cy="962854"/>
          </a:xfrm>
          <a:prstGeom prst="rect">
            <a:avLst/>
          </a:prstGeom>
        </p:spPr>
        <p:txBody>
          <a:bodyPr>
            <a:noAutofit/>
          </a:bodyPr>
          <a:lstStyle>
            <a:lvl1pPr marL="308610" indent="-308610" algn="l" rtl="0" eaLnBrk="1" fontAlgn="base" hangingPunct="1">
              <a:spcBef>
                <a:spcPct val="20000"/>
              </a:spcBef>
              <a:spcAft>
                <a:spcPct val="0"/>
              </a:spcAft>
              <a:buChar char="•"/>
              <a:defRPr sz="2900">
                <a:solidFill>
                  <a:schemeClr val="tx1"/>
                </a:solidFill>
                <a:latin typeface="+mn-lt"/>
                <a:ea typeface="+mn-ea"/>
                <a:cs typeface="+mn-cs"/>
              </a:defRPr>
            </a:lvl1pPr>
            <a:lvl2pPr marL="668655" indent="-257175" algn="l" rtl="0" eaLnBrk="1" fontAlgn="base" hangingPunct="1">
              <a:spcBef>
                <a:spcPct val="20000"/>
              </a:spcBef>
              <a:spcAft>
                <a:spcPct val="0"/>
              </a:spcAft>
              <a:buChar char="–"/>
              <a:defRPr sz="2500">
                <a:solidFill>
                  <a:schemeClr val="tx1"/>
                </a:solidFill>
                <a:latin typeface="+mn-lt"/>
              </a:defRPr>
            </a:lvl2pPr>
            <a:lvl3pPr marL="1028700" indent="-205740" algn="l" rtl="0" eaLnBrk="1" fontAlgn="base" hangingPunct="1">
              <a:spcBef>
                <a:spcPct val="20000"/>
              </a:spcBef>
              <a:spcAft>
                <a:spcPct val="0"/>
              </a:spcAft>
              <a:buChar char="•"/>
              <a:defRPr sz="2200">
                <a:solidFill>
                  <a:schemeClr val="tx1"/>
                </a:solidFill>
                <a:latin typeface="+mn-lt"/>
              </a:defRPr>
            </a:lvl3pPr>
            <a:lvl4pPr marL="1440180" indent="-205740" algn="l" rtl="0" eaLnBrk="1" fontAlgn="base" hangingPunct="1">
              <a:spcBef>
                <a:spcPct val="20000"/>
              </a:spcBef>
              <a:spcAft>
                <a:spcPct val="0"/>
              </a:spcAft>
              <a:buChar char="–"/>
              <a:defRPr sz="1800">
                <a:solidFill>
                  <a:schemeClr val="tx1"/>
                </a:solidFill>
                <a:latin typeface="+mn-lt"/>
              </a:defRPr>
            </a:lvl4pPr>
            <a:lvl5pPr marL="1851660" indent="-205740" algn="l" rtl="0" eaLnBrk="1" fontAlgn="base" hangingPunct="1">
              <a:spcBef>
                <a:spcPct val="20000"/>
              </a:spcBef>
              <a:spcAft>
                <a:spcPct val="0"/>
              </a:spcAft>
              <a:buChar char="»"/>
              <a:defRPr sz="1800">
                <a:solidFill>
                  <a:schemeClr val="tx1"/>
                </a:solidFill>
                <a:latin typeface="+mn-lt"/>
              </a:defRPr>
            </a:lvl5pPr>
            <a:lvl6pPr marL="2263140" indent="-205740" algn="l" rtl="0" eaLnBrk="1" fontAlgn="base" hangingPunct="1">
              <a:spcBef>
                <a:spcPct val="20000"/>
              </a:spcBef>
              <a:spcAft>
                <a:spcPct val="0"/>
              </a:spcAft>
              <a:buChar char="»"/>
              <a:defRPr sz="1800">
                <a:solidFill>
                  <a:schemeClr val="tx1"/>
                </a:solidFill>
                <a:latin typeface="+mn-lt"/>
              </a:defRPr>
            </a:lvl6pPr>
            <a:lvl7pPr marL="2674620" indent="-205740" algn="l" rtl="0" eaLnBrk="1" fontAlgn="base" hangingPunct="1">
              <a:spcBef>
                <a:spcPct val="20000"/>
              </a:spcBef>
              <a:spcAft>
                <a:spcPct val="0"/>
              </a:spcAft>
              <a:buChar char="»"/>
              <a:defRPr sz="1800">
                <a:solidFill>
                  <a:schemeClr val="tx1"/>
                </a:solidFill>
                <a:latin typeface="+mn-lt"/>
              </a:defRPr>
            </a:lvl7pPr>
            <a:lvl8pPr marL="3086100" indent="-205740" algn="l" rtl="0" eaLnBrk="1" fontAlgn="base" hangingPunct="1">
              <a:spcBef>
                <a:spcPct val="20000"/>
              </a:spcBef>
              <a:spcAft>
                <a:spcPct val="0"/>
              </a:spcAft>
              <a:buChar char="»"/>
              <a:defRPr sz="1800">
                <a:solidFill>
                  <a:schemeClr val="tx1"/>
                </a:solidFill>
                <a:latin typeface="+mn-lt"/>
              </a:defRPr>
            </a:lvl8pPr>
            <a:lvl9pPr marL="3497580" indent="-205740" algn="l" rtl="0" eaLnBrk="1" fontAlgn="base" hangingPunct="1">
              <a:spcBef>
                <a:spcPct val="20000"/>
              </a:spcBef>
              <a:spcAft>
                <a:spcPct val="0"/>
              </a:spcAft>
              <a:buChar char="»"/>
              <a:defRPr sz="1800">
                <a:solidFill>
                  <a:schemeClr val="tx1"/>
                </a:solidFill>
                <a:latin typeface="+mn-lt"/>
              </a:defRPr>
            </a:lvl9pPr>
          </a:lstStyle>
          <a:p>
            <a:pPr algn="ctr">
              <a:buFontTx/>
              <a:buNone/>
            </a:pPr>
            <a:r>
              <a:rPr lang="en-US" sz="6000" b="1" dirty="0" smtClean="0">
                <a:solidFill>
                  <a:srgbClr val="000000"/>
                </a:solidFill>
                <a:latin typeface="Arial" pitchFamily="34" charset="0"/>
                <a:cs typeface="Arial" pitchFamily="34" charset="0"/>
              </a:rPr>
              <a:t>www.</a:t>
            </a:r>
            <a:r>
              <a:rPr lang="en-US" sz="6000" b="1" dirty="0" smtClean="0">
                <a:solidFill>
                  <a:srgbClr val="C00000"/>
                </a:solidFill>
                <a:latin typeface="Arial" pitchFamily="34" charset="0"/>
                <a:cs typeface="Arial" pitchFamily="34" charset="0"/>
              </a:rPr>
              <a:t>ewatan</a:t>
            </a:r>
            <a:r>
              <a:rPr lang="en-US" sz="6000" b="1" dirty="0" smtClean="0">
                <a:solidFill>
                  <a:srgbClr val="000000"/>
                </a:solidFill>
                <a:latin typeface="Arial" pitchFamily="34" charset="0"/>
                <a:cs typeface="Arial" pitchFamily="34" charset="0"/>
              </a:rPr>
              <a:t>.com</a:t>
            </a:r>
            <a:endParaRPr lang="en-US" sz="6000" b="1" dirty="0">
              <a:solidFill>
                <a:srgbClr val="000000"/>
              </a:solidFill>
              <a:latin typeface="Arial" pitchFamily="34" charset="0"/>
              <a:cs typeface="Arial" pitchFamily="34" charset="0"/>
            </a:endParaRPr>
          </a:p>
        </p:txBody>
      </p:sp>
      <p:pic>
        <p:nvPicPr>
          <p:cNvPr id="8" name="Picture 7" descr="e-Watani.png"/>
          <p:cNvPicPr>
            <a:picLocks noChangeAspect="1"/>
          </p:cNvPicPr>
          <p:nvPr/>
        </p:nvPicPr>
        <p:blipFill>
          <a:blip r:embed="rId3" cstate="print"/>
          <a:stretch>
            <a:fillRect/>
          </a:stretch>
        </p:blipFill>
        <p:spPr>
          <a:xfrm>
            <a:off x="927536" y="2313747"/>
            <a:ext cx="5967160" cy="1542291"/>
          </a:xfrm>
          <a:prstGeom prst="rect">
            <a:avLst/>
          </a:prstGeom>
        </p:spPr>
      </p:pic>
    </p:spTree>
    <p:extLst>
      <p:ext uri="{BB962C8B-B14F-4D97-AF65-F5344CB8AC3E}">
        <p14:creationId xmlns="" xmlns:p14="http://schemas.microsoft.com/office/powerpoint/2010/main" val="3425174925"/>
      </p:ext>
    </p:extLst>
  </p:cSld>
  <p:clrMapOvr>
    <a:masterClrMapping/>
  </p:clrMapOvr>
  <p:transition spd="slow">
    <p:wip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3"/>
          <p:cNvSpPr>
            <a:spLocks noGrp="1" noChangeArrowheads="1"/>
          </p:cNvSpPr>
          <p:nvPr>
            <p:ph type="body" sz="quarter" idx="4294967295"/>
          </p:nvPr>
        </p:nvSpPr>
        <p:spPr>
          <a:xfrm>
            <a:off x="242888" y="1219200"/>
            <a:ext cx="7086600" cy="1144588"/>
          </a:xfrm>
        </p:spPr>
        <p:txBody>
          <a:bodyPr>
            <a:normAutofit/>
          </a:bodyPr>
          <a:lstStyle/>
          <a:p>
            <a:pPr marL="0" indent="0">
              <a:lnSpc>
                <a:spcPct val="90000"/>
              </a:lnSpc>
              <a:spcBef>
                <a:spcPct val="0"/>
              </a:spcBef>
              <a:buNone/>
              <a:defRPr/>
            </a:pPr>
            <a:r>
              <a:rPr lang="en-US" sz="3600" kern="1200" dirty="0">
                <a:solidFill>
                  <a:schemeClr val="accent6"/>
                </a:solidFill>
                <a:latin typeface="Arial" pitchFamily="34" charset="0"/>
                <a:ea typeface="+mj-ea"/>
                <a:cs typeface="Arial" pitchFamily="34" charset="0"/>
              </a:rPr>
              <a:t>About Bahrain Internet Society</a:t>
            </a:r>
          </a:p>
        </p:txBody>
      </p:sp>
      <p:sp>
        <p:nvSpPr>
          <p:cNvPr id="2" name="Text Placeholder 1"/>
          <p:cNvSpPr>
            <a:spLocks noGrp="1"/>
          </p:cNvSpPr>
          <p:nvPr>
            <p:ph type="body" sz="quarter" idx="11"/>
          </p:nvPr>
        </p:nvSpPr>
        <p:spPr/>
        <p:txBody>
          <a:bodyPr/>
          <a:lstStyle/>
          <a:p>
            <a:pPr>
              <a:defRPr/>
            </a:pPr>
            <a:r>
              <a:rPr lang="en-US" dirty="0"/>
              <a:t>Non-profit organization established in order to help, support and empower the Internet and ICT community in Bahrain, it strives to serve the community of Bahrain by spreading awareness on the benefits of Internet and ICT. BIS also strives to engage in ICT Development toward </a:t>
            </a:r>
            <a:r>
              <a:rPr lang="en-US" dirty="0" err="1"/>
              <a:t>eBahrain</a:t>
            </a:r>
            <a:r>
              <a:rPr lang="en-US" dirty="0"/>
              <a:t>.</a:t>
            </a:r>
          </a:p>
          <a:p>
            <a:pPr>
              <a:defRPr/>
            </a:pPr>
            <a:r>
              <a:rPr lang="en-US" dirty="0"/>
              <a:t>The society started in 1999 as the “Internet Club”, and in 2003 it has been officially established as “Bahrain Internet Society”, BIS started many initiatives and project in the country.</a:t>
            </a:r>
          </a:p>
        </p:txBody>
      </p:sp>
    </p:spTree>
    <p:extLst>
      <p:ext uri="{BB962C8B-B14F-4D97-AF65-F5344CB8AC3E}">
        <p14:creationId xmlns="" xmlns:p14="http://schemas.microsoft.com/office/powerpoint/2010/main" val="193554760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l"/>
            <a:r>
              <a:rPr lang="en-US" sz="3600" kern="1200" dirty="0" smtClean="0">
                <a:solidFill>
                  <a:schemeClr val="accent6"/>
                </a:solidFill>
                <a:latin typeface="Arial" pitchFamily="34" charset="0"/>
                <a:cs typeface="Arial" pitchFamily="34" charset="0"/>
              </a:rPr>
              <a:t>Categories of the Courses</a:t>
            </a:r>
            <a:endParaRPr lang="en-US" sz="3600" kern="1200" dirty="0">
              <a:solidFill>
                <a:schemeClr val="accent6"/>
              </a:solidFill>
              <a:latin typeface="Arial" pitchFamily="34" charset="0"/>
              <a:cs typeface="Arial" pitchFamily="34" charset="0"/>
            </a:endParaRPr>
          </a:p>
        </p:txBody>
      </p:sp>
      <p:pic>
        <p:nvPicPr>
          <p:cNvPr id="4" name="Picture 3"/>
          <p:cNvPicPr>
            <a:picLocks noChangeAspect="1"/>
          </p:cNvPicPr>
          <p:nvPr/>
        </p:nvPicPr>
        <p:blipFill rotWithShape="1">
          <a:blip r:embed="rId2">
            <a:extLst>
              <a:ext uri="{28A0092B-C50C-407E-A947-70E740481C1C}">
                <a14:useLocalDpi xmlns="" xmlns:a14="http://schemas.microsoft.com/office/drawing/2010/main" val="0"/>
              </a:ext>
            </a:extLst>
          </a:blip>
          <a:srcRect l="27560" t="16238" r="38775" b="43626"/>
          <a:stretch/>
        </p:blipFill>
        <p:spPr>
          <a:xfrm>
            <a:off x="7848600" y="685800"/>
            <a:ext cx="1307592" cy="577060"/>
          </a:xfrm>
          <a:prstGeom prst="rect">
            <a:avLst/>
          </a:prstGeom>
        </p:spPr>
      </p:pic>
      <p:pic>
        <p:nvPicPr>
          <p:cNvPr id="5" name="Picture 4"/>
          <p:cNvPicPr>
            <a:picLocks noChangeAspect="1"/>
          </p:cNvPicPr>
          <p:nvPr/>
        </p:nvPicPr>
        <p:blipFill rotWithShape="1">
          <a:blip r:embed="rId2">
            <a:extLst>
              <a:ext uri="{28A0092B-C50C-407E-A947-70E740481C1C}">
                <a14:useLocalDpi xmlns="" xmlns:a14="http://schemas.microsoft.com/office/drawing/2010/main" val="0"/>
              </a:ext>
            </a:extLst>
          </a:blip>
          <a:srcRect l="71630"/>
          <a:stretch/>
        </p:blipFill>
        <p:spPr>
          <a:xfrm>
            <a:off x="7847936" y="5157216"/>
            <a:ext cx="1303539" cy="1700784"/>
          </a:xfrm>
          <a:prstGeom prst="rect">
            <a:avLst/>
          </a:prstGeom>
        </p:spPr>
      </p:pic>
      <p:graphicFrame>
        <p:nvGraphicFramePr>
          <p:cNvPr id="8" name="Content Placeholder 8"/>
          <p:cNvGraphicFramePr>
            <a:graphicFrameLocks noGrp="1"/>
          </p:cNvGraphicFramePr>
          <p:nvPr>
            <p:ph idx="4294967295"/>
            <p:extLst/>
          </p:nvPr>
        </p:nvGraphicFramePr>
        <p:xfrm>
          <a:off x="228600" y="1752600"/>
          <a:ext cx="7467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 xmlns:p14="http://schemas.microsoft.com/office/powerpoint/2010/main" val="25359206"/>
      </p:ext>
    </p:extLst>
  </p:cSld>
  <p:clrMapOvr>
    <a:masterClrMapping/>
  </p:clrMapOvr>
  <p:transition spd="slow">
    <p:wip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3"/>
          <p:cNvSpPr>
            <a:spLocks noGrp="1" noChangeArrowheads="1"/>
          </p:cNvSpPr>
          <p:nvPr>
            <p:ph type="body" sz="quarter" idx="11"/>
          </p:nvPr>
        </p:nvSpPr>
        <p:spPr>
          <a:xfrm>
            <a:off x="228600" y="2667000"/>
            <a:ext cx="7620000" cy="3886200"/>
          </a:xfrm>
        </p:spPr>
        <p:txBody>
          <a:bodyPr>
            <a:normAutofit/>
          </a:bodyPr>
          <a:lstStyle/>
          <a:p>
            <a:pPr marL="0" indent="0">
              <a:lnSpc>
                <a:spcPct val="90000"/>
              </a:lnSpc>
              <a:spcBef>
                <a:spcPts val="600"/>
              </a:spcBef>
              <a:buNone/>
            </a:pPr>
            <a:r>
              <a:rPr lang="en-US" sz="1800" b="1" dirty="0"/>
              <a:t>Citizen Benefited: </a:t>
            </a:r>
            <a:r>
              <a:rPr lang="en-US" sz="1800" dirty="0"/>
              <a:t>600+</a:t>
            </a:r>
          </a:p>
          <a:p>
            <a:pPr marL="0" indent="0">
              <a:lnSpc>
                <a:spcPct val="90000"/>
              </a:lnSpc>
              <a:spcBef>
                <a:spcPts val="600"/>
              </a:spcBef>
              <a:buNone/>
            </a:pPr>
            <a:r>
              <a:rPr lang="en-US" sz="1800" b="1" dirty="0" smtClean="0"/>
              <a:t>Partners:</a:t>
            </a:r>
          </a:p>
          <a:p>
            <a:pPr lvl="1">
              <a:buClr>
                <a:schemeClr val="accent6"/>
              </a:buClr>
            </a:pPr>
            <a:r>
              <a:rPr lang="en-US" sz="1800" dirty="0"/>
              <a:t>Microsoft</a:t>
            </a:r>
          </a:p>
          <a:p>
            <a:pPr lvl="1" eaLnBrk="1" hangingPunct="1">
              <a:lnSpc>
                <a:spcPct val="90000"/>
              </a:lnSpc>
              <a:buFont typeface="Wingdings" pitchFamily="2" charset="2"/>
              <a:buNone/>
            </a:pPr>
            <a:endParaRPr lang="en-US" sz="2400" dirty="0" smtClean="0"/>
          </a:p>
        </p:txBody>
      </p:sp>
      <p:sp>
        <p:nvSpPr>
          <p:cNvPr id="5122" name="Rectangle 2"/>
          <p:cNvSpPr>
            <a:spLocks noGrp="1" noChangeArrowheads="1"/>
          </p:cNvSpPr>
          <p:nvPr>
            <p:ph type="title"/>
          </p:nvPr>
        </p:nvSpPr>
        <p:spPr/>
        <p:txBody>
          <a:bodyPr/>
          <a:lstStyle/>
          <a:p>
            <a:pPr algn="l">
              <a:lnSpc>
                <a:spcPct val="90000"/>
              </a:lnSpc>
              <a:defRPr/>
            </a:pPr>
            <a:r>
              <a:rPr lang="en-US" sz="3600" kern="1200" dirty="0">
                <a:solidFill>
                  <a:schemeClr val="accent6"/>
                </a:solidFill>
                <a:latin typeface="Arial" pitchFamily="34" charset="0"/>
                <a:cs typeface="Arial" pitchFamily="34" charset="0"/>
              </a:rPr>
              <a:t>Career Connection</a:t>
            </a:r>
          </a:p>
        </p:txBody>
      </p:sp>
      <p:pic>
        <p:nvPicPr>
          <p:cNvPr id="7" name="Picture 8" descr="12_11_2007_p15-1"/>
          <p:cNvPicPr>
            <a:picLocks noChangeAspect="1" noChangeArrowheads="1"/>
          </p:cNvPicPr>
          <p:nvPr/>
        </p:nvPicPr>
        <p:blipFill rotWithShape="1">
          <a:blip r:embed="rId3" cstate="email">
            <a:extLst>
              <a:ext uri="{28A0092B-C50C-407E-A947-70E740481C1C}">
                <a14:useLocalDpi xmlns="" xmlns:a14="http://schemas.microsoft.com/office/drawing/2010/main"/>
              </a:ext>
            </a:extLst>
          </a:blip>
          <a:srcRect/>
          <a:stretch/>
        </p:blipFill>
        <p:spPr bwMode="auto">
          <a:xfrm>
            <a:off x="685800" y="3931920"/>
            <a:ext cx="3800983" cy="2468880"/>
          </a:xfrm>
          <a:prstGeom prst="rect">
            <a:avLst/>
          </a:prstGeom>
          <a:solidFill>
            <a:srgbClr val="FFFFFF">
              <a:shade val="85000"/>
            </a:srgbClr>
          </a:solidFill>
          <a:ln w="88900" cap="sq">
            <a:noFill/>
            <a:miter lim="800000"/>
          </a:ln>
          <a:effectLst/>
        </p:spPr>
      </p:pic>
      <p:pic>
        <p:nvPicPr>
          <p:cNvPr id="6" name="Picture 3" descr="IMG_2241.JPG"/>
          <p:cNvPicPr>
            <a:picLocks noChangeAspect="1"/>
          </p:cNvPicPr>
          <p:nvPr/>
        </p:nvPicPr>
        <p:blipFill>
          <a:blip r:embed="rId4" cstate="email">
            <a:extLst>
              <a:ext uri="{28A0092B-C50C-407E-A947-70E740481C1C}">
                <a14:useLocalDpi xmlns="" xmlns:a14="http://schemas.microsoft.com/office/drawing/2010/main"/>
              </a:ext>
            </a:extLst>
          </a:blip>
          <a:srcRect/>
          <a:stretch>
            <a:fillRect/>
          </a:stretch>
        </p:blipFill>
        <p:spPr bwMode="auto">
          <a:xfrm>
            <a:off x="4876800" y="3931920"/>
            <a:ext cx="3703987" cy="2468880"/>
          </a:xfrm>
          <a:prstGeom prst="rect">
            <a:avLst/>
          </a:prstGeom>
          <a:noFill/>
          <a:ln w="9525">
            <a:noFill/>
            <a:miter lim="800000"/>
            <a:headEnd/>
            <a:tailEnd/>
          </a:ln>
        </p:spPr>
      </p:pic>
      <p:sp>
        <p:nvSpPr>
          <p:cNvPr id="8" name="Rectangle 7"/>
          <p:cNvSpPr/>
          <p:nvPr/>
        </p:nvSpPr>
        <p:spPr>
          <a:xfrm>
            <a:off x="228600" y="1685886"/>
            <a:ext cx="7620000" cy="769441"/>
          </a:xfrm>
          <a:prstGeom prst="rect">
            <a:avLst/>
          </a:prstGeom>
        </p:spPr>
        <p:txBody>
          <a:bodyPr wrap="square">
            <a:spAutoFit/>
          </a:bodyPr>
          <a:lstStyle/>
          <a:p>
            <a:pPr algn="justLow">
              <a:lnSpc>
                <a:spcPct val="110000"/>
              </a:lnSpc>
            </a:pPr>
            <a:r>
              <a:rPr lang="en-US" sz="2000" dirty="0">
                <a:solidFill>
                  <a:schemeClr val="tx1">
                    <a:lumMod val="65000"/>
                    <a:lumOff val="35000"/>
                  </a:schemeClr>
                </a:solidFill>
                <a:latin typeface="Calibri" pitchFamily="34" charset="0"/>
                <a:cs typeface="Calibri" pitchFamily="34" charset="0"/>
              </a:rPr>
              <a:t>The objective of this program is to train unemployed citizen on basic IT skill to make them more competitive to enter the job market .</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Initiatives and Conferences</a:t>
            </a:r>
          </a:p>
        </p:txBody>
      </p:sp>
    </p:spTree>
    <p:extLst>
      <p:ext uri="{BB962C8B-B14F-4D97-AF65-F5344CB8AC3E}">
        <p14:creationId xmlns="" xmlns:p14="http://schemas.microsoft.com/office/powerpoint/2010/main" val="241482879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sz="quarter" idx="11"/>
          </p:nvPr>
        </p:nvSpPr>
        <p:spPr>
          <a:xfrm>
            <a:off x="228600" y="1447642"/>
            <a:ext cx="7620000" cy="5029358"/>
          </a:xfrm>
        </p:spPr>
        <p:txBody>
          <a:bodyPr>
            <a:normAutofit/>
          </a:bodyPr>
          <a:lstStyle/>
          <a:p>
            <a:pPr marL="0" indent="0" algn="justLow" fontAlgn="base">
              <a:spcBef>
                <a:spcPct val="0"/>
              </a:spcBef>
              <a:spcAft>
                <a:spcPct val="0"/>
              </a:spcAft>
              <a:buNone/>
            </a:pPr>
            <a:r>
              <a:rPr lang="en-US" sz="1800" dirty="0"/>
              <a:t>The concept of Bahrain </a:t>
            </a:r>
            <a:r>
              <a:rPr lang="en-US" sz="1800" dirty="0" err="1"/>
              <a:t>eContent</a:t>
            </a:r>
            <a:r>
              <a:rPr lang="en-US" sz="1800" dirty="0"/>
              <a:t> Award inspired by the World Summit Award (WSA) which </a:t>
            </a:r>
            <a:r>
              <a:rPr lang="en-US" sz="1800" dirty="0" smtClean="0"/>
              <a:t>showcases </a:t>
            </a:r>
            <a:r>
              <a:rPr lang="en-US" sz="1800" dirty="0"/>
              <a:t>best </a:t>
            </a:r>
            <a:r>
              <a:rPr lang="en-US" sz="1800" dirty="0" err="1"/>
              <a:t>eContent</a:t>
            </a:r>
            <a:r>
              <a:rPr lang="en-US" sz="1800" dirty="0"/>
              <a:t> projects. The </a:t>
            </a:r>
            <a:r>
              <a:rPr lang="en-US" sz="1800" dirty="0" smtClean="0"/>
              <a:t>Award </a:t>
            </a:r>
            <a:r>
              <a:rPr lang="en-US" sz="1800" dirty="0"/>
              <a:t>is distinctively featured as a national event which contributes to introduce and promote Bahrain </a:t>
            </a:r>
            <a:r>
              <a:rPr lang="en-US" sz="1800" dirty="0" err="1"/>
              <a:t>eProducts</a:t>
            </a:r>
            <a:r>
              <a:rPr lang="en-US" sz="1800" dirty="0"/>
              <a:t> locally and </a:t>
            </a:r>
            <a:r>
              <a:rPr lang="en-US" sz="1800" dirty="0" smtClean="0"/>
              <a:t>globally, the award has been launched 2005 and organized bi-annually.</a:t>
            </a:r>
            <a:endParaRPr lang="en-US" sz="1800" dirty="0"/>
          </a:p>
        </p:txBody>
      </p:sp>
      <p:sp>
        <p:nvSpPr>
          <p:cNvPr id="2" name="Title 1"/>
          <p:cNvSpPr>
            <a:spLocks noGrp="1"/>
          </p:cNvSpPr>
          <p:nvPr>
            <p:ph type="title"/>
          </p:nvPr>
        </p:nvSpPr>
        <p:spPr/>
        <p:txBody>
          <a:bodyPr/>
          <a:lstStyle/>
          <a:p>
            <a:pPr algn="l">
              <a:lnSpc>
                <a:spcPct val="90000"/>
              </a:lnSpc>
              <a:defRPr/>
            </a:pPr>
            <a:r>
              <a:rPr lang="en-US" sz="3600" kern="1200" dirty="0">
                <a:solidFill>
                  <a:schemeClr val="accent6"/>
                </a:solidFill>
                <a:latin typeface="Arial" pitchFamily="34" charset="0"/>
                <a:cs typeface="Arial" pitchFamily="34" charset="0"/>
              </a:rPr>
              <a:t>Bahrain </a:t>
            </a:r>
            <a:r>
              <a:rPr lang="en-US" sz="3600" kern="1200" dirty="0" err="1">
                <a:solidFill>
                  <a:schemeClr val="accent6"/>
                </a:solidFill>
                <a:latin typeface="Arial" pitchFamily="34" charset="0"/>
                <a:cs typeface="Arial" pitchFamily="34" charset="0"/>
              </a:rPr>
              <a:t>eContent</a:t>
            </a:r>
            <a:r>
              <a:rPr lang="en-US" sz="3600" kern="1200" dirty="0">
                <a:solidFill>
                  <a:schemeClr val="accent6"/>
                </a:solidFill>
                <a:latin typeface="Arial" pitchFamily="34" charset="0"/>
                <a:cs typeface="Arial" pitchFamily="34" charset="0"/>
              </a:rPr>
              <a:t> Award</a:t>
            </a:r>
          </a:p>
        </p:txBody>
      </p:sp>
      <p:pic>
        <p:nvPicPr>
          <p:cNvPr id="5" name="Picture 14"/>
          <p:cNvPicPr>
            <a:picLocks noChangeAspect="1" noChangeArrowheads="1"/>
          </p:cNvPicPr>
          <p:nvPr/>
        </p:nvPicPr>
        <p:blipFill>
          <a:blip r:embed="rId3">
            <a:extLst>
              <a:ext uri="{28A0092B-C50C-407E-A947-70E740481C1C}">
                <a14:useLocalDpi xmlns="" xmlns:a14="http://schemas.microsoft.com/office/drawing/2010/main"/>
              </a:ext>
            </a:extLst>
          </a:blip>
          <a:srcRect/>
          <a:stretch>
            <a:fillRect/>
          </a:stretch>
        </p:blipFill>
        <p:spPr bwMode="auto">
          <a:xfrm>
            <a:off x="2251075" y="4023360"/>
            <a:ext cx="2875189" cy="1920240"/>
          </a:xfrm>
          <a:prstGeom prst="rect">
            <a:avLst/>
          </a:prstGeom>
          <a:noFill/>
          <a:extLst>
            <a:ext uri="{909E8E84-426E-40DD-AFC4-6F175D3DCCD1}">
              <a14:hiddenFill xmlns="" xmlns:a14="http://schemas.microsoft.com/office/drawing/2010/main">
                <a:solidFill>
                  <a:srgbClr val="FFFFFF"/>
                </a:solidFill>
              </a14:hiddenFill>
            </a:ext>
          </a:extLst>
        </p:spPr>
      </p:pic>
      <p:pic>
        <p:nvPicPr>
          <p:cNvPr id="6" name="Picture 5"/>
          <p:cNvPicPr>
            <a:picLocks noChangeAspect="1"/>
          </p:cNvPicPr>
          <p:nvPr/>
        </p:nvPicPr>
        <p:blipFill>
          <a:blip r:embed="rId4">
            <a:extLst>
              <a:ext uri="{28A0092B-C50C-407E-A947-70E740481C1C}">
                <a14:useLocalDpi xmlns="" xmlns:a14="http://schemas.microsoft.com/office/drawing/2010/main"/>
              </a:ext>
            </a:extLst>
          </a:blip>
          <a:stretch>
            <a:fillRect/>
          </a:stretch>
        </p:blipFill>
        <p:spPr>
          <a:xfrm>
            <a:off x="5292764" y="4023360"/>
            <a:ext cx="2936836" cy="1920240"/>
          </a:xfrm>
          <a:prstGeom prst="rect">
            <a:avLst/>
          </a:prstGeom>
        </p:spPr>
      </p:pic>
      <p:pic>
        <p:nvPicPr>
          <p:cNvPr id="7" name="Picture 6"/>
          <p:cNvPicPr>
            <a:picLocks noChangeAspect="1"/>
          </p:cNvPicPr>
          <p:nvPr/>
        </p:nvPicPr>
        <p:blipFill>
          <a:blip r:embed="rId5" cstate="email">
            <a:extLst>
              <a:ext uri="{28A0092B-C50C-407E-A947-70E740481C1C}">
                <a14:useLocalDpi xmlns="" xmlns:a14="http://schemas.microsoft.com/office/drawing/2010/main"/>
              </a:ext>
            </a:extLst>
          </a:blip>
          <a:stretch>
            <a:fillRect/>
          </a:stretch>
        </p:blipFill>
        <p:spPr>
          <a:xfrm>
            <a:off x="201377" y="3154680"/>
            <a:ext cx="2237023" cy="3474720"/>
          </a:xfrm>
          <a:prstGeom prst="rect">
            <a:avLst/>
          </a:prstGeom>
        </p:spPr>
      </p:pic>
      <p:sp>
        <p:nvSpPr>
          <p:cNvPr id="8" name="Content Placeholder 2"/>
          <p:cNvSpPr txBox="1">
            <a:spLocks/>
          </p:cNvSpPr>
          <p:nvPr/>
        </p:nvSpPr>
        <p:spPr>
          <a:xfrm>
            <a:off x="2251075" y="3230880"/>
            <a:ext cx="3311525" cy="57912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base">
              <a:spcBef>
                <a:spcPct val="0"/>
              </a:spcBef>
              <a:spcAft>
                <a:spcPct val="0"/>
              </a:spcAft>
              <a:buFont typeface="Arial" pitchFamily="34" charset="0"/>
              <a:buNone/>
            </a:pPr>
            <a:r>
              <a:rPr lang="en-US" dirty="0" smtClean="0">
                <a:latin typeface="Calibri" pitchFamily="34" charset="0"/>
                <a:cs typeface="Calibri" pitchFamily="34" charset="0"/>
                <a:hlinkClick r:id="rId6"/>
              </a:rPr>
              <a:t>www.bea.bh</a:t>
            </a:r>
            <a:r>
              <a:rPr lang="en-US" dirty="0" smtClean="0">
                <a:latin typeface="Calibri" pitchFamily="34" charset="0"/>
                <a:cs typeface="Calibri" pitchFamily="34" charset="0"/>
              </a:rPr>
              <a:t> </a:t>
            </a:r>
            <a:endParaRPr lang="en-US" dirty="0">
              <a:latin typeface="Calibri" pitchFamily="34" charset="0"/>
              <a:cs typeface="Calibri" pitchFamily="34" charset="0"/>
            </a:endParaRPr>
          </a:p>
        </p:txBody>
      </p:sp>
    </p:spTree>
    <p:extLst>
      <p:ext uri="{BB962C8B-B14F-4D97-AF65-F5344CB8AC3E}">
        <p14:creationId xmlns="" xmlns:p14="http://schemas.microsoft.com/office/powerpoint/2010/main" val="91772812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sz="quarter" idx="11"/>
          </p:nvPr>
        </p:nvSpPr>
        <p:spPr>
          <a:xfrm>
            <a:off x="228600" y="1981200"/>
            <a:ext cx="7620000" cy="4648200"/>
          </a:xfrm>
        </p:spPr>
        <p:txBody>
          <a:bodyPr>
            <a:normAutofit/>
          </a:bodyPr>
          <a:lstStyle/>
          <a:p>
            <a:pPr marL="0" indent="0" algn="justLow" fontAlgn="base">
              <a:spcBef>
                <a:spcPct val="0"/>
              </a:spcBef>
              <a:spcAft>
                <a:spcPct val="0"/>
              </a:spcAft>
              <a:buNone/>
            </a:pPr>
            <a:r>
              <a:rPr lang="en-US" sz="1800" dirty="0" smtClean="0"/>
              <a:t>Bahrain Internet Society is an Executive </a:t>
            </a:r>
            <a:r>
              <a:rPr lang="en-US" sz="1800" dirty="0"/>
              <a:t>Committee </a:t>
            </a:r>
            <a:r>
              <a:rPr lang="en-US" sz="1800" dirty="0" smtClean="0"/>
              <a:t>Member </a:t>
            </a:r>
            <a:r>
              <a:rPr lang="en-US" sz="1800" dirty="0"/>
              <a:t>and Chairman of the Technical Committee of the event the largest in the field of information technology and telecommunications in Bahrain for the year 2009, 2010, 2011 &amp; 2012</a:t>
            </a:r>
          </a:p>
        </p:txBody>
      </p:sp>
      <p:sp>
        <p:nvSpPr>
          <p:cNvPr id="2" name="Title 1"/>
          <p:cNvSpPr>
            <a:spLocks noGrp="1"/>
          </p:cNvSpPr>
          <p:nvPr>
            <p:ph type="title"/>
          </p:nvPr>
        </p:nvSpPr>
        <p:spPr/>
        <p:txBody>
          <a:bodyPr>
            <a:normAutofit/>
          </a:bodyPr>
          <a:lstStyle/>
          <a:p>
            <a:pPr algn="l">
              <a:lnSpc>
                <a:spcPct val="90000"/>
              </a:lnSpc>
              <a:defRPr/>
            </a:pPr>
            <a:r>
              <a:rPr lang="en-US" sz="3600" kern="1200" dirty="0">
                <a:solidFill>
                  <a:schemeClr val="accent6"/>
                </a:solidFill>
                <a:latin typeface="Arial" pitchFamily="34" charset="0"/>
                <a:cs typeface="Arial" pitchFamily="34" charset="0"/>
              </a:rPr>
              <a:t>Bahrain International </a:t>
            </a:r>
            <a:r>
              <a:rPr lang="en-US" sz="3600" kern="1200" dirty="0" err="1">
                <a:solidFill>
                  <a:schemeClr val="accent6"/>
                </a:solidFill>
                <a:latin typeface="Arial" pitchFamily="34" charset="0"/>
                <a:cs typeface="Arial" pitchFamily="34" charset="0"/>
              </a:rPr>
              <a:t>eGovernment</a:t>
            </a:r>
            <a:r>
              <a:rPr lang="en-US" sz="3600" kern="1200" dirty="0">
                <a:solidFill>
                  <a:schemeClr val="accent6"/>
                </a:solidFill>
                <a:latin typeface="Arial" pitchFamily="34" charset="0"/>
                <a:cs typeface="Arial" pitchFamily="34" charset="0"/>
              </a:rPr>
              <a:t> Forum &amp; ICT Expo </a:t>
            </a:r>
          </a:p>
        </p:txBody>
      </p:sp>
      <p:pic>
        <p:nvPicPr>
          <p:cNvPr id="4" name="Picture 11"/>
          <p:cNvPicPr>
            <a:picLocks noChangeAspect="1" noChangeArrowheads="1"/>
          </p:cNvPicPr>
          <p:nvPr/>
        </p:nvPicPr>
        <p:blipFill>
          <a:blip r:embed="rId2" cstate="email">
            <a:extLst>
              <a:ext uri="{28A0092B-C50C-407E-A947-70E740481C1C}">
                <a14:useLocalDpi xmlns="" xmlns:a14="http://schemas.microsoft.com/office/drawing/2010/main"/>
              </a:ext>
            </a:extLst>
          </a:blip>
          <a:srcRect/>
          <a:stretch>
            <a:fillRect/>
          </a:stretch>
        </p:blipFill>
        <p:spPr bwMode="auto">
          <a:xfrm>
            <a:off x="304800" y="3352800"/>
            <a:ext cx="2696406" cy="1828800"/>
          </a:xfrm>
          <a:prstGeom prst="rect">
            <a:avLst/>
          </a:prstGeom>
          <a:noFill/>
          <a:extLst>
            <a:ext uri="{909E8E84-426E-40DD-AFC4-6F175D3DCCD1}">
              <a14:hiddenFill xmlns="" xmlns:a14="http://schemas.microsoft.com/office/drawing/2010/main">
                <a:solidFill>
                  <a:srgbClr val="FFFFFF"/>
                </a:solidFill>
              </a14:hiddenFill>
            </a:ext>
          </a:extLst>
        </p:spPr>
      </p:pic>
      <p:pic>
        <p:nvPicPr>
          <p:cNvPr id="5" name="Picture 12"/>
          <p:cNvPicPr>
            <a:picLocks noChangeAspect="1" noChangeArrowheads="1"/>
          </p:cNvPicPr>
          <p:nvPr/>
        </p:nvPicPr>
        <p:blipFill>
          <a:blip r:embed="rId3" cstate="email">
            <a:extLst>
              <a:ext uri="{28A0092B-C50C-407E-A947-70E740481C1C}">
                <a14:useLocalDpi xmlns="" xmlns:a14="http://schemas.microsoft.com/office/drawing/2010/main"/>
              </a:ext>
            </a:extLst>
          </a:blip>
          <a:srcRect/>
          <a:stretch>
            <a:fillRect/>
          </a:stretch>
        </p:blipFill>
        <p:spPr bwMode="auto">
          <a:xfrm>
            <a:off x="6019800" y="3352800"/>
            <a:ext cx="2845352" cy="1828800"/>
          </a:xfrm>
          <a:prstGeom prst="rect">
            <a:avLst/>
          </a:prstGeom>
          <a:noFill/>
          <a:extLst>
            <a:ext uri="{909E8E84-426E-40DD-AFC4-6F175D3DCCD1}">
              <a14:hiddenFill xmlns="" xmlns:a14="http://schemas.microsoft.com/office/drawing/2010/main">
                <a:solidFill>
                  <a:srgbClr val="FFFFFF"/>
                </a:solidFill>
              </a14:hiddenFill>
            </a:ext>
          </a:extLst>
        </p:spPr>
      </p:pic>
      <p:pic>
        <p:nvPicPr>
          <p:cNvPr id="7" name="Picture 3"/>
          <p:cNvPicPr>
            <a:picLocks noChangeAspect="1" noChangeArrowheads="1"/>
          </p:cNvPicPr>
          <p:nvPr/>
        </p:nvPicPr>
        <p:blipFill>
          <a:blip r:embed="rId4" cstate="email">
            <a:extLst>
              <a:ext uri="{28A0092B-C50C-407E-A947-70E740481C1C}">
                <a14:useLocalDpi xmlns="" xmlns:a14="http://schemas.microsoft.com/office/drawing/2010/main"/>
              </a:ext>
            </a:extLst>
          </a:blip>
          <a:srcRect/>
          <a:stretch>
            <a:fillRect/>
          </a:stretch>
        </p:blipFill>
        <p:spPr bwMode="auto">
          <a:xfrm>
            <a:off x="8028296" y="5500048"/>
            <a:ext cx="931862" cy="1195387"/>
          </a:xfrm>
          <a:prstGeom prst="rect">
            <a:avLst/>
          </a:prstGeom>
          <a:noFill/>
          <a:ln w="9525">
            <a:noFill/>
            <a:miter lim="800000"/>
            <a:headEnd/>
            <a:tailEnd/>
          </a:ln>
        </p:spPr>
      </p:pic>
      <p:pic>
        <p:nvPicPr>
          <p:cNvPr id="6" name="Picture 13"/>
          <p:cNvPicPr>
            <a:picLocks noChangeAspect="1" noChangeArrowheads="1"/>
          </p:cNvPicPr>
          <p:nvPr/>
        </p:nvPicPr>
        <p:blipFill>
          <a:blip r:embed="rId5" cstate="email">
            <a:extLst>
              <a:ext uri="{28A0092B-C50C-407E-A947-70E740481C1C}">
                <a14:useLocalDpi xmlns="" xmlns:a14="http://schemas.microsoft.com/office/drawing/2010/main"/>
              </a:ext>
            </a:extLst>
          </a:blip>
          <a:srcRect/>
          <a:stretch>
            <a:fillRect/>
          </a:stretch>
        </p:blipFill>
        <p:spPr bwMode="auto">
          <a:xfrm>
            <a:off x="3110552" y="3352800"/>
            <a:ext cx="2784708" cy="182880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306354408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l"/>
            <a:r>
              <a:rPr lang="en-US" kern="1200" dirty="0" smtClean="0">
                <a:solidFill>
                  <a:schemeClr val="accent6"/>
                </a:solidFill>
                <a:latin typeface="Arial" pitchFamily="34" charset="0"/>
                <a:cs typeface="Arial" pitchFamily="34" charset="0"/>
              </a:rPr>
              <a:t>GCC Government Social Media Summit</a:t>
            </a:r>
            <a:endParaRPr lang="en-US" dirty="0"/>
          </a:p>
        </p:txBody>
      </p:sp>
      <p:pic>
        <p:nvPicPr>
          <p:cNvPr id="4" name="Picture 3"/>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0" y="2133600"/>
            <a:ext cx="9144000" cy="4280007"/>
          </a:xfrm>
          <a:prstGeom prst="rect">
            <a:avLst/>
          </a:prstGeom>
        </p:spPr>
      </p:pic>
    </p:spTree>
    <p:extLst>
      <p:ext uri="{BB962C8B-B14F-4D97-AF65-F5344CB8AC3E}">
        <p14:creationId xmlns="" xmlns:p14="http://schemas.microsoft.com/office/powerpoint/2010/main" val="398142497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l"/>
            <a:r>
              <a:rPr lang="en-US" sz="3200" kern="1200" dirty="0" smtClean="0">
                <a:solidFill>
                  <a:schemeClr val="accent6"/>
                </a:solidFill>
                <a:latin typeface="Arial" pitchFamily="34" charset="0"/>
                <a:cs typeface="Arial" pitchFamily="34" charset="0"/>
              </a:rPr>
              <a:t>Developing the Arabic Digital Content (with United Nations - ESCWA)</a:t>
            </a:r>
            <a:endParaRPr lang="en-US" sz="3200" kern="1200" dirty="0">
              <a:solidFill>
                <a:schemeClr val="accent6"/>
              </a:solidFill>
              <a:latin typeface="Arial" pitchFamily="34" charset="0"/>
              <a:cs typeface="Arial" pitchFamily="34" charset="0"/>
            </a:endParaRPr>
          </a:p>
        </p:txBody>
      </p:sp>
      <p:pic>
        <p:nvPicPr>
          <p:cNvPr id="4" name="Picture 3"/>
          <p:cNvPicPr>
            <a:picLocks noChangeAspect="1"/>
          </p:cNvPicPr>
          <p:nvPr/>
        </p:nvPicPr>
        <p:blipFill rotWithShape="1">
          <a:blip r:embed="rId2" cstate="print">
            <a:extLst>
              <a:ext uri="{28A0092B-C50C-407E-A947-70E740481C1C}">
                <a14:useLocalDpi xmlns="" xmlns:a14="http://schemas.microsoft.com/office/drawing/2010/main" val="0"/>
              </a:ext>
            </a:extLst>
          </a:blip>
          <a:srcRect t="18966" b="6412"/>
          <a:stretch/>
        </p:blipFill>
        <p:spPr>
          <a:xfrm>
            <a:off x="304799" y="1950720"/>
            <a:ext cx="8494446" cy="4754880"/>
          </a:xfrm>
          <a:prstGeom prst="rect">
            <a:avLst/>
          </a:prstGeom>
        </p:spPr>
      </p:pic>
    </p:spTree>
    <p:extLst>
      <p:ext uri="{BB962C8B-B14F-4D97-AF65-F5344CB8AC3E}">
        <p14:creationId xmlns="" xmlns:p14="http://schemas.microsoft.com/office/powerpoint/2010/main" val="151861726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sz="quarter" idx="11"/>
          </p:nvPr>
        </p:nvSpPr>
        <p:spPr>
          <a:xfrm>
            <a:off x="228600" y="1447800"/>
            <a:ext cx="7620000" cy="5029358"/>
          </a:xfrm>
        </p:spPr>
        <p:txBody>
          <a:bodyPr>
            <a:noAutofit/>
          </a:bodyPr>
          <a:lstStyle/>
          <a:p>
            <a:pPr marL="0" indent="0" algn="justLow" fontAlgn="base">
              <a:spcBef>
                <a:spcPts val="600"/>
              </a:spcBef>
              <a:spcAft>
                <a:spcPct val="0"/>
              </a:spcAft>
              <a:buNone/>
            </a:pPr>
            <a:r>
              <a:rPr lang="en-US" sz="1800" dirty="0"/>
              <a:t>Is organized annually for the fourth consecutive year coinciding with the Global Internet Day that is announced by the Internet Society (ISOC), the Gulf Internet Week highlights the most important ICT issues facing the Gulf societies at the moment. </a:t>
            </a:r>
            <a:endParaRPr lang="en-US" sz="1800" dirty="0" smtClean="0"/>
          </a:p>
          <a:p>
            <a:pPr marL="0" indent="0" algn="justLow" fontAlgn="base">
              <a:spcBef>
                <a:spcPts val="600"/>
              </a:spcBef>
              <a:spcAft>
                <a:spcPct val="0"/>
              </a:spcAft>
              <a:buNone/>
            </a:pPr>
            <a:r>
              <a:rPr lang="en-US" sz="1800" dirty="0" smtClean="0"/>
              <a:t>The </a:t>
            </a:r>
            <a:r>
              <a:rPr lang="en-US" sz="1800" dirty="0"/>
              <a:t>event includes field visits to schools, institutes, </a:t>
            </a:r>
            <a:r>
              <a:rPr lang="en-US" sz="1800" dirty="0" err="1"/>
              <a:t>majlises</a:t>
            </a:r>
            <a:r>
              <a:rPr lang="en-US" sz="1800" dirty="0"/>
              <a:t>, governorates and youth and sport innovation </a:t>
            </a:r>
            <a:r>
              <a:rPr lang="en-US" sz="1800" dirty="0" err="1" smtClean="0"/>
              <a:t>centres</a:t>
            </a:r>
            <a:r>
              <a:rPr lang="en-US" sz="1800" dirty="0" smtClean="0"/>
              <a:t>.</a:t>
            </a:r>
            <a:endParaRPr lang="en-US" sz="1800" dirty="0"/>
          </a:p>
        </p:txBody>
      </p:sp>
      <p:sp>
        <p:nvSpPr>
          <p:cNvPr id="2" name="Title 1"/>
          <p:cNvSpPr>
            <a:spLocks noGrp="1"/>
          </p:cNvSpPr>
          <p:nvPr>
            <p:ph type="title"/>
          </p:nvPr>
        </p:nvSpPr>
        <p:spPr/>
        <p:txBody>
          <a:bodyPr/>
          <a:lstStyle/>
          <a:p>
            <a:pPr algn="l">
              <a:lnSpc>
                <a:spcPct val="90000"/>
              </a:lnSpc>
              <a:defRPr/>
            </a:pPr>
            <a:r>
              <a:rPr lang="en-US" sz="3600" kern="1200" dirty="0">
                <a:solidFill>
                  <a:schemeClr val="accent6"/>
                </a:solidFill>
                <a:latin typeface="Arial" pitchFamily="34" charset="0"/>
                <a:cs typeface="Arial" pitchFamily="34" charset="0"/>
              </a:rPr>
              <a:t>Gulf Internet Week</a:t>
            </a:r>
          </a:p>
        </p:txBody>
      </p:sp>
      <p:sp>
        <p:nvSpPr>
          <p:cNvPr id="6" name="Rectangle 5"/>
          <p:cNvSpPr/>
          <p:nvPr/>
        </p:nvSpPr>
        <p:spPr>
          <a:xfrm>
            <a:off x="228600" y="3581400"/>
            <a:ext cx="4572000" cy="1868204"/>
          </a:xfrm>
          <a:prstGeom prst="rect">
            <a:avLst/>
          </a:prstGeom>
        </p:spPr>
        <p:txBody>
          <a:bodyPr>
            <a:spAutoFit/>
          </a:bodyPr>
          <a:lstStyle/>
          <a:p>
            <a:pPr algn="justLow">
              <a:spcBef>
                <a:spcPts val="600"/>
              </a:spcBef>
            </a:pPr>
            <a:r>
              <a:rPr lang="en-US" b="1" dirty="0">
                <a:solidFill>
                  <a:schemeClr val="tx1">
                    <a:lumMod val="65000"/>
                    <a:lumOff val="35000"/>
                  </a:schemeClr>
                </a:solidFill>
                <a:latin typeface="Calibri" pitchFamily="34" charset="0"/>
                <a:cs typeface="Calibri" pitchFamily="34" charset="0"/>
              </a:rPr>
              <a:t>Website: </a:t>
            </a:r>
            <a:r>
              <a:rPr lang="en-US" dirty="0">
                <a:latin typeface="Calibri" pitchFamily="34" charset="0"/>
                <a:cs typeface="Calibri" pitchFamily="34" charset="0"/>
                <a:hlinkClick r:id="rId2"/>
              </a:rPr>
              <a:t>http://</a:t>
            </a:r>
            <a:r>
              <a:rPr lang="en-US" dirty="0" smtClean="0">
                <a:latin typeface="Calibri" pitchFamily="34" charset="0"/>
                <a:cs typeface="Calibri" pitchFamily="34" charset="0"/>
                <a:hlinkClick r:id="rId2"/>
              </a:rPr>
              <a:t>www.gulfinternetweek.com</a:t>
            </a:r>
            <a:endParaRPr lang="en-US" dirty="0" smtClean="0">
              <a:latin typeface="Calibri" pitchFamily="34" charset="0"/>
              <a:cs typeface="Calibri" pitchFamily="34" charset="0"/>
            </a:endParaRPr>
          </a:p>
          <a:p>
            <a:pPr algn="justLow">
              <a:spcBef>
                <a:spcPts val="600"/>
              </a:spcBef>
            </a:pPr>
            <a:r>
              <a:rPr lang="en-US" b="1" dirty="0">
                <a:solidFill>
                  <a:schemeClr val="tx1">
                    <a:lumMod val="65000"/>
                    <a:lumOff val="35000"/>
                  </a:schemeClr>
                </a:solidFill>
                <a:latin typeface="Calibri" pitchFamily="34" charset="0"/>
                <a:cs typeface="Calibri" pitchFamily="34" charset="0"/>
              </a:rPr>
              <a:t>Partners:</a:t>
            </a:r>
          </a:p>
          <a:p>
            <a:pPr marL="342900" lvl="1" indent="-342900">
              <a:lnSpc>
                <a:spcPct val="110000"/>
              </a:lnSpc>
              <a:spcBef>
                <a:spcPts val="600"/>
              </a:spcBef>
              <a:buClr>
                <a:schemeClr val="accent6"/>
              </a:buClr>
              <a:buFont typeface="Arial" pitchFamily="34" charset="0"/>
              <a:buChar char="•"/>
            </a:pPr>
            <a:r>
              <a:rPr lang="en-US" dirty="0">
                <a:solidFill>
                  <a:schemeClr val="tx1">
                    <a:lumMod val="65000"/>
                    <a:lumOff val="35000"/>
                  </a:schemeClr>
                </a:solidFill>
                <a:latin typeface="Calibri" pitchFamily="34" charset="0"/>
                <a:cs typeface="Calibri" pitchFamily="34" charset="0"/>
              </a:rPr>
              <a:t>Ministry of Industry and Commerce</a:t>
            </a:r>
          </a:p>
          <a:p>
            <a:pPr marL="342900" lvl="1" indent="-342900">
              <a:lnSpc>
                <a:spcPct val="110000"/>
              </a:lnSpc>
              <a:spcBef>
                <a:spcPts val="600"/>
              </a:spcBef>
              <a:buClr>
                <a:schemeClr val="accent6"/>
              </a:buClr>
              <a:buFont typeface="Arial" pitchFamily="34" charset="0"/>
              <a:buChar char="•"/>
            </a:pPr>
            <a:r>
              <a:rPr lang="en-US" dirty="0">
                <a:solidFill>
                  <a:schemeClr val="tx1">
                    <a:lumMod val="65000"/>
                    <a:lumOff val="35000"/>
                  </a:schemeClr>
                </a:solidFill>
                <a:latin typeface="Calibri" pitchFamily="34" charset="0"/>
                <a:cs typeface="Calibri" pitchFamily="34" charset="0"/>
              </a:rPr>
              <a:t>Kuwaiti Internet Association</a:t>
            </a:r>
          </a:p>
          <a:p>
            <a:pPr marL="342900" lvl="1" indent="-342900">
              <a:lnSpc>
                <a:spcPct val="110000"/>
              </a:lnSpc>
              <a:spcBef>
                <a:spcPts val="600"/>
              </a:spcBef>
              <a:buClr>
                <a:schemeClr val="accent6"/>
              </a:buClr>
              <a:buFont typeface="Arial" pitchFamily="34" charset="0"/>
              <a:buChar char="•"/>
            </a:pPr>
            <a:r>
              <a:rPr lang="en-US" dirty="0">
                <a:solidFill>
                  <a:schemeClr val="tx1">
                    <a:lumMod val="65000"/>
                    <a:lumOff val="35000"/>
                  </a:schemeClr>
                </a:solidFill>
                <a:latin typeface="Calibri" pitchFamily="34" charset="0"/>
                <a:cs typeface="Calibri" pitchFamily="34" charset="0"/>
              </a:rPr>
              <a:t>Bahrain ICT Suppliers Trade Association</a:t>
            </a:r>
          </a:p>
        </p:txBody>
      </p:sp>
      <p:pic>
        <p:nvPicPr>
          <p:cNvPr id="7" name="Picture 6"/>
          <p:cNvPicPr>
            <a:picLocks noChangeAspect="1"/>
          </p:cNvPicPr>
          <p:nvPr/>
        </p:nvPicPr>
        <p:blipFill>
          <a:blip r:embed="rId3" cstate="email">
            <a:extLst>
              <a:ext uri="{28A0092B-C50C-407E-A947-70E740481C1C}">
                <a14:useLocalDpi xmlns="" xmlns:a14="http://schemas.microsoft.com/office/drawing/2010/main"/>
              </a:ext>
            </a:extLst>
          </a:blip>
          <a:stretch>
            <a:fillRect/>
          </a:stretch>
        </p:blipFill>
        <p:spPr>
          <a:xfrm>
            <a:off x="4918212" y="4046560"/>
            <a:ext cx="3768588" cy="2667000"/>
          </a:xfrm>
          <a:prstGeom prst="rect">
            <a:avLst/>
          </a:prstGeom>
        </p:spPr>
      </p:pic>
      <p:pic>
        <p:nvPicPr>
          <p:cNvPr id="8" name="Picture 7"/>
          <p:cNvPicPr>
            <a:picLocks noChangeAspect="1"/>
          </p:cNvPicPr>
          <p:nvPr/>
        </p:nvPicPr>
        <p:blipFill>
          <a:blip r:embed="rId4" cstate="email">
            <a:extLst>
              <a:ext uri="{28A0092B-C50C-407E-A947-70E740481C1C}">
                <a14:useLocalDpi xmlns="" xmlns:a14="http://schemas.microsoft.com/office/drawing/2010/main"/>
              </a:ext>
            </a:extLst>
          </a:blip>
          <a:stretch>
            <a:fillRect/>
          </a:stretch>
        </p:blipFill>
        <p:spPr>
          <a:xfrm>
            <a:off x="353704" y="5521656"/>
            <a:ext cx="1783080" cy="1188720"/>
          </a:xfrm>
          <a:prstGeom prst="rect">
            <a:avLst/>
          </a:prstGeom>
        </p:spPr>
      </p:pic>
      <p:pic>
        <p:nvPicPr>
          <p:cNvPr id="9" name="Picture 8"/>
          <p:cNvPicPr>
            <a:picLocks noChangeAspect="1"/>
          </p:cNvPicPr>
          <p:nvPr/>
        </p:nvPicPr>
        <p:blipFill>
          <a:blip r:embed="rId5" cstate="email">
            <a:extLst>
              <a:ext uri="{28A0092B-C50C-407E-A947-70E740481C1C}">
                <a14:useLocalDpi xmlns="" xmlns:a14="http://schemas.microsoft.com/office/drawing/2010/main"/>
              </a:ext>
            </a:extLst>
          </a:blip>
          <a:stretch>
            <a:fillRect/>
          </a:stretch>
        </p:blipFill>
        <p:spPr>
          <a:xfrm>
            <a:off x="2636520" y="5521656"/>
            <a:ext cx="1783080" cy="1188720"/>
          </a:xfrm>
          <a:prstGeom prst="rect">
            <a:avLst/>
          </a:prstGeom>
        </p:spPr>
      </p:pic>
    </p:spTree>
    <p:extLst>
      <p:ext uri="{BB962C8B-B14F-4D97-AF65-F5344CB8AC3E}">
        <p14:creationId xmlns="" xmlns:p14="http://schemas.microsoft.com/office/powerpoint/2010/main" val="168200017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sz="quarter" idx="11"/>
          </p:nvPr>
        </p:nvSpPr>
        <p:spPr>
          <a:xfrm>
            <a:off x="228600" y="1981200"/>
            <a:ext cx="7620000" cy="1905000"/>
          </a:xfrm>
        </p:spPr>
        <p:txBody>
          <a:bodyPr>
            <a:normAutofit/>
          </a:bodyPr>
          <a:lstStyle/>
          <a:p>
            <a:pPr marL="0" indent="0" algn="justLow" fontAlgn="base">
              <a:spcBef>
                <a:spcPts val="600"/>
              </a:spcBef>
              <a:spcAft>
                <a:spcPct val="0"/>
              </a:spcAft>
              <a:buNone/>
            </a:pPr>
            <a:r>
              <a:rPr lang="en-US" sz="1800" dirty="0" smtClean="0"/>
              <a:t>Bahrain Internet Society is a Member </a:t>
            </a:r>
            <a:r>
              <a:rPr lang="en-US" sz="1800" dirty="0"/>
              <a:t>of Organizing Committee and Chairman </a:t>
            </a:r>
            <a:r>
              <a:rPr lang="en-US" sz="1800" dirty="0" smtClean="0"/>
              <a:t>of Arab </a:t>
            </a:r>
            <a:r>
              <a:rPr lang="en-US" sz="1800" dirty="0" err="1"/>
              <a:t>GoldenChip</a:t>
            </a:r>
            <a:r>
              <a:rPr lang="en-US" sz="1800" dirty="0"/>
              <a:t> </a:t>
            </a:r>
            <a:r>
              <a:rPr lang="en-US" sz="1800" dirty="0" smtClean="0"/>
              <a:t>Awards.</a:t>
            </a:r>
          </a:p>
          <a:p>
            <a:pPr marL="0" indent="0" algn="justLow" fontAlgn="base">
              <a:spcBef>
                <a:spcPts val="600"/>
              </a:spcBef>
              <a:spcAft>
                <a:spcPct val="0"/>
              </a:spcAft>
              <a:buNone/>
            </a:pPr>
            <a:r>
              <a:rPr lang="en-US" sz="1800" dirty="0" smtClean="0"/>
              <a:t>Arab </a:t>
            </a:r>
            <a:r>
              <a:rPr lang="en-US" sz="1800" dirty="0"/>
              <a:t>gold awards </a:t>
            </a:r>
            <a:r>
              <a:rPr lang="en-US" sz="1800" dirty="0" smtClean="0"/>
              <a:t>recognize  </a:t>
            </a:r>
            <a:r>
              <a:rPr lang="en-US" sz="1800" dirty="0"/>
              <a:t>the most important Arab personalities that contributed to the development of ICT in their countries in the Arab world as a whole.</a:t>
            </a:r>
          </a:p>
        </p:txBody>
      </p:sp>
      <p:sp>
        <p:nvSpPr>
          <p:cNvPr id="2" name="Title 1"/>
          <p:cNvSpPr>
            <a:spLocks noGrp="1"/>
          </p:cNvSpPr>
          <p:nvPr>
            <p:ph type="title"/>
          </p:nvPr>
        </p:nvSpPr>
        <p:spPr/>
        <p:txBody>
          <a:bodyPr>
            <a:normAutofit/>
          </a:bodyPr>
          <a:lstStyle/>
          <a:p>
            <a:pPr algn="l">
              <a:lnSpc>
                <a:spcPct val="90000"/>
              </a:lnSpc>
              <a:defRPr/>
            </a:pPr>
            <a:r>
              <a:rPr lang="en-US" sz="3600" kern="1200" dirty="0">
                <a:solidFill>
                  <a:schemeClr val="accent6"/>
                </a:solidFill>
                <a:latin typeface="Arial" pitchFamily="34" charset="0"/>
                <a:cs typeface="Arial" pitchFamily="34" charset="0"/>
              </a:rPr>
              <a:t>MENA ICT Conference 2010 &amp; Arab </a:t>
            </a:r>
            <a:r>
              <a:rPr lang="en-US" sz="3600" kern="1200" dirty="0" err="1">
                <a:solidFill>
                  <a:schemeClr val="accent6"/>
                </a:solidFill>
                <a:latin typeface="Arial" pitchFamily="34" charset="0"/>
                <a:cs typeface="Arial" pitchFamily="34" charset="0"/>
              </a:rPr>
              <a:t>GoldenChip</a:t>
            </a:r>
            <a:r>
              <a:rPr lang="en-US" sz="3600" kern="1200" dirty="0">
                <a:solidFill>
                  <a:schemeClr val="accent6"/>
                </a:solidFill>
                <a:latin typeface="Arial" pitchFamily="34" charset="0"/>
                <a:cs typeface="Arial" pitchFamily="34" charset="0"/>
              </a:rPr>
              <a:t> Awards</a:t>
            </a:r>
          </a:p>
        </p:txBody>
      </p:sp>
      <p:pic>
        <p:nvPicPr>
          <p:cNvPr id="4" name="Picture 11"/>
          <p:cNvPicPr>
            <a:picLocks noChangeAspect="1" noChangeArrowheads="1"/>
          </p:cNvPicPr>
          <p:nvPr/>
        </p:nvPicPr>
        <p:blipFill>
          <a:blip r:embed="rId2" cstate="email">
            <a:extLst>
              <a:ext uri="{28A0092B-C50C-407E-A947-70E740481C1C}">
                <a14:useLocalDpi xmlns="" xmlns:a14="http://schemas.microsoft.com/office/drawing/2010/main"/>
              </a:ext>
            </a:extLst>
          </a:blip>
          <a:srcRect/>
          <a:stretch>
            <a:fillRect/>
          </a:stretch>
        </p:blipFill>
        <p:spPr bwMode="auto">
          <a:xfrm>
            <a:off x="1709738" y="4419600"/>
            <a:ext cx="5757862" cy="2049463"/>
          </a:xfrm>
          <a:prstGeom prst="rect">
            <a:avLst/>
          </a:prstGeom>
          <a:noFill/>
          <a:extLst>
            <a:ext uri="{909E8E84-426E-40DD-AFC4-6F175D3DCCD1}">
              <a14:hiddenFill xmlns="" xmlns:a14="http://schemas.microsoft.com/office/drawing/2010/main">
                <a:solidFill>
                  <a:srgbClr val="FFFFFF"/>
                </a:solidFill>
              </a14:hiddenFill>
            </a:ext>
          </a:extLst>
        </p:spPr>
      </p:pic>
      <p:pic>
        <p:nvPicPr>
          <p:cNvPr id="5" name="Picture 2"/>
          <p:cNvPicPr>
            <a:picLocks noChangeAspect="1" noChangeArrowheads="1"/>
          </p:cNvPicPr>
          <p:nvPr/>
        </p:nvPicPr>
        <p:blipFill>
          <a:blip r:embed="rId3" cstate="email">
            <a:extLst>
              <a:ext uri="{28A0092B-C50C-407E-A947-70E740481C1C}">
                <a14:useLocalDpi xmlns="" xmlns:a14="http://schemas.microsoft.com/office/drawing/2010/main"/>
              </a:ext>
            </a:extLst>
          </a:blip>
          <a:srcRect/>
          <a:stretch>
            <a:fillRect/>
          </a:stretch>
        </p:blipFill>
        <p:spPr bwMode="auto">
          <a:xfrm>
            <a:off x="7848600" y="6228687"/>
            <a:ext cx="1295400" cy="553113"/>
          </a:xfrm>
          <a:prstGeom prst="rect">
            <a:avLst/>
          </a:prstGeom>
          <a:noFill/>
          <a:ln w="9525">
            <a:noFill/>
            <a:miter lim="800000"/>
            <a:headEnd/>
            <a:tailEnd/>
          </a:ln>
        </p:spPr>
      </p:pic>
      <p:sp>
        <p:nvSpPr>
          <p:cNvPr id="6" name="Rectangle 5"/>
          <p:cNvSpPr/>
          <p:nvPr/>
        </p:nvSpPr>
        <p:spPr>
          <a:xfrm>
            <a:off x="228600" y="3733800"/>
            <a:ext cx="3912931" cy="369332"/>
          </a:xfrm>
          <a:prstGeom prst="rect">
            <a:avLst/>
          </a:prstGeom>
        </p:spPr>
        <p:txBody>
          <a:bodyPr wrap="none">
            <a:spAutoFit/>
          </a:bodyPr>
          <a:lstStyle/>
          <a:p>
            <a:r>
              <a:rPr lang="en-US" b="1" dirty="0">
                <a:solidFill>
                  <a:schemeClr val="tx1">
                    <a:lumMod val="65000"/>
                    <a:lumOff val="35000"/>
                  </a:schemeClr>
                </a:solidFill>
                <a:latin typeface="Calibri" pitchFamily="34" charset="0"/>
                <a:cs typeface="Calibri" pitchFamily="34" charset="0"/>
              </a:rPr>
              <a:t>Website: </a:t>
            </a:r>
            <a:r>
              <a:rPr lang="en-US" dirty="0" smtClean="0">
                <a:latin typeface="Calibri" pitchFamily="34" charset="0"/>
                <a:cs typeface="Calibri" pitchFamily="34" charset="0"/>
                <a:hlinkClick r:id="rId4"/>
              </a:rPr>
              <a:t>http</a:t>
            </a:r>
            <a:r>
              <a:rPr lang="en-US" dirty="0">
                <a:latin typeface="Calibri" pitchFamily="34" charset="0"/>
                <a:cs typeface="Calibri" pitchFamily="34" charset="0"/>
                <a:hlinkClick r:id="rId4"/>
              </a:rPr>
              <a:t>://www.menaict.com/v1</a:t>
            </a:r>
            <a:r>
              <a:rPr lang="en-US" dirty="0" smtClean="0">
                <a:latin typeface="Calibri" pitchFamily="34" charset="0"/>
                <a:cs typeface="Calibri" pitchFamily="34" charset="0"/>
                <a:hlinkClick r:id="rId4"/>
              </a:rPr>
              <a:t>/</a:t>
            </a:r>
            <a:r>
              <a:rPr lang="en-US" dirty="0" smtClean="0">
                <a:latin typeface="Calibri" pitchFamily="34" charset="0"/>
                <a:cs typeface="Calibri" pitchFamily="34" charset="0"/>
              </a:rPr>
              <a:t> </a:t>
            </a:r>
            <a:endParaRPr lang="en-US" dirty="0">
              <a:latin typeface="Calibri" pitchFamily="34" charset="0"/>
              <a:cs typeface="Calibri" pitchFamily="34" charset="0"/>
            </a:endParaRPr>
          </a:p>
        </p:txBody>
      </p:sp>
    </p:spTree>
    <p:extLst>
      <p:ext uri="{BB962C8B-B14F-4D97-AF65-F5344CB8AC3E}">
        <p14:creationId xmlns="" xmlns:p14="http://schemas.microsoft.com/office/powerpoint/2010/main" val="9575017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My Files\pic\483541_10200150855243917_678718544_n.jpg"/>
          <p:cNvPicPr>
            <a:picLocks noChangeAspect="1" noChangeArrowheads="1"/>
          </p:cNvPicPr>
          <p:nvPr/>
        </p:nvPicPr>
        <p:blipFill>
          <a:blip r:embed="rId2"/>
          <a:srcRect/>
          <a:stretch>
            <a:fillRect/>
          </a:stretch>
        </p:blipFill>
        <p:spPr bwMode="auto">
          <a:xfrm>
            <a:off x="0" y="0"/>
            <a:ext cx="9144000" cy="6858000"/>
          </a:xfrm>
          <a:prstGeom prst="rect">
            <a:avLst/>
          </a:prstGeom>
          <a:noFill/>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17"/>
          <p:cNvGraphicFramePr>
            <a:graphicFrameLocks/>
          </p:cNvGraphicFramePr>
          <p:nvPr>
            <p:extLst>
              <p:ext uri="{D42A27DB-BD31-4B8C-83A1-F6EECF244321}">
                <p14:modId xmlns="" xmlns:p14="http://schemas.microsoft.com/office/powerpoint/2010/main" val="4138420563"/>
              </p:ext>
            </p:extLst>
          </p:nvPr>
        </p:nvGraphicFramePr>
        <p:xfrm>
          <a:off x="76200" y="2057399"/>
          <a:ext cx="7543800" cy="434340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Rectangle 3"/>
          <p:cNvSpPr>
            <a:spLocks noGrp="1" noChangeArrowheads="1"/>
          </p:cNvSpPr>
          <p:nvPr>
            <p:ph type="body" sz="quarter" idx="4294967295"/>
          </p:nvPr>
        </p:nvSpPr>
        <p:spPr>
          <a:xfrm>
            <a:off x="242888" y="1219200"/>
            <a:ext cx="7086600" cy="1144588"/>
          </a:xfrm>
        </p:spPr>
        <p:txBody>
          <a:bodyPr>
            <a:normAutofit/>
          </a:bodyPr>
          <a:lstStyle/>
          <a:p>
            <a:pPr marL="0" indent="0">
              <a:lnSpc>
                <a:spcPct val="90000"/>
              </a:lnSpc>
              <a:spcBef>
                <a:spcPct val="0"/>
              </a:spcBef>
              <a:buNone/>
              <a:defRPr/>
            </a:pPr>
            <a:r>
              <a:rPr lang="en-US" sz="3600" kern="1200" dirty="0">
                <a:solidFill>
                  <a:schemeClr val="accent6"/>
                </a:solidFill>
                <a:latin typeface="Arial" pitchFamily="34" charset="0"/>
                <a:ea typeface="+mj-ea"/>
                <a:cs typeface="Arial" pitchFamily="34" charset="0"/>
              </a:rPr>
              <a:t>About Bahrain Internet Society</a:t>
            </a:r>
          </a:p>
        </p:txBody>
      </p:sp>
    </p:spTree>
    <p:extLst>
      <p:ext uri="{BB962C8B-B14F-4D97-AF65-F5344CB8AC3E}">
        <p14:creationId xmlns="" xmlns:p14="http://schemas.microsoft.com/office/powerpoint/2010/main" val="60916046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sz="quarter" idx="11"/>
          </p:nvPr>
        </p:nvSpPr>
        <p:spPr>
          <a:xfrm>
            <a:off x="228600" y="2208213"/>
            <a:ext cx="6629400" cy="4116387"/>
          </a:xfrm>
        </p:spPr>
        <p:txBody>
          <a:bodyPr>
            <a:normAutofit/>
          </a:bodyPr>
          <a:lstStyle/>
          <a:p>
            <a:pPr marL="0" indent="0" algn="justLow" fontAlgn="base">
              <a:spcBef>
                <a:spcPts val="600"/>
              </a:spcBef>
              <a:spcAft>
                <a:spcPct val="0"/>
              </a:spcAft>
              <a:buNone/>
              <a:defRPr/>
            </a:pPr>
            <a:r>
              <a:rPr lang="en-US" sz="1800" b="1" dirty="0"/>
              <a:t>Bahrain IT Team</a:t>
            </a:r>
          </a:p>
          <a:p>
            <a:pPr marL="0" lvl="1" indent="0" algn="justLow" fontAlgn="base">
              <a:spcBef>
                <a:spcPts val="600"/>
              </a:spcBef>
              <a:spcAft>
                <a:spcPct val="0"/>
              </a:spcAft>
              <a:buNone/>
              <a:defRPr/>
            </a:pPr>
            <a:r>
              <a:rPr lang="en-US" sz="1800" dirty="0"/>
              <a:t>Looking after the interest of university students Towards achieving bright Career in ICT</a:t>
            </a:r>
          </a:p>
          <a:p>
            <a:pPr marL="0" indent="0" algn="justLow" fontAlgn="base">
              <a:spcBef>
                <a:spcPts val="600"/>
              </a:spcBef>
              <a:spcAft>
                <a:spcPct val="0"/>
              </a:spcAft>
              <a:buNone/>
              <a:defRPr/>
            </a:pPr>
            <a:endParaRPr lang="en-US" sz="1800" dirty="0" smtClean="0"/>
          </a:p>
          <a:p>
            <a:pPr marL="0" indent="0" algn="justLow" fontAlgn="base">
              <a:spcBef>
                <a:spcPts val="600"/>
              </a:spcBef>
              <a:spcAft>
                <a:spcPct val="0"/>
              </a:spcAft>
              <a:buNone/>
              <a:defRPr/>
            </a:pPr>
            <a:endParaRPr lang="en-US" sz="1800" dirty="0"/>
          </a:p>
          <a:p>
            <a:pPr marL="0" indent="0" algn="justLow" fontAlgn="base">
              <a:spcBef>
                <a:spcPts val="600"/>
              </a:spcBef>
              <a:spcAft>
                <a:spcPct val="0"/>
              </a:spcAft>
              <a:buNone/>
              <a:defRPr/>
            </a:pPr>
            <a:r>
              <a:rPr lang="en-US" sz="1800" b="1" dirty="0" smtClean="0"/>
              <a:t>BISTA</a:t>
            </a:r>
            <a:endParaRPr lang="en-US" sz="1800" b="1" dirty="0"/>
          </a:p>
          <a:p>
            <a:pPr marL="0" lvl="1" indent="0" algn="justLow" fontAlgn="base">
              <a:spcBef>
                <a:spcPts val="600"/>
              </a:spcBef>
              <a:spcAft>
                <a:spcPct val="0"/>
              </a:spcAft>
              <a:buNone/>
              <a:defRPr/>
            </a:pPr>
            <a:r>
              <a:rPr lang="en-US" sz="1800" dirty="0"/>
              <a:t>Bahrain ICT Suppliers Trade Association is a body responsible of carrying the vision of making Bahrain a recognized information and communication technology (ICT) hub in the Middle East region.</a:t>
            </a:r>
          </a:p>
        </p:txBody>
      </p:sp>
      <p:sp>
        <p:nvSpPr>
          <p:cNvPr id="10242" name="Title 1"/>
          <p:cNvSpPr>
            <a:spLocks noGrp="1"/>
          </p:cNvSpPr>
          <p:nvPr>
            <p:ph type="title"/>
          </p:nvPr>
        </p:nvSpPr>
        <p:spPr/>
        <p:txBody>
          <a:bodyPr/>
          <a:lstStyle/>
          <a:p>
            <a:pPr algn="l">
              <a:lnSpc>
                <a:spcPct val="90000"/>
              </a:lnSpc>
              <a:defRPr/>
            </a:pPr>
            <a:r>
              <a:rPr lang="en-US" sz="3600" kern="1200" dirty="0">
                <a:solidFill>
                  <a:schemeClr val="accent6"/>
                </a:solidFill>
                <a:latin typeface="Arial" pitchFamily="34" charset="0"/>
                <a:cs typeface="Arial" pitchFamily="34" charset="0"/>
              </a:rPr>
              <a:t>Special Interest Groups</a:t>
            </a:r>
          </a:p>
        </p:txBody>
      </p:sp>
      <p:pic>
        <p:nvPicPr>
          <p:cNvPr id="10244" name="Picture 2" descr="Bahrain IT Team ( BITT)"/>
          <p:cNvPicPr>
            <a:picLocks noChangeAspect="1" noChangeArrowheads="1"/>
          </p:cNvPicPr>
          <p:nvPr/>
        </p:nvPicPr>
        <p:blipFill>
          <a:blip r:embed="rId2" cstate="print"/>
          <a:srcRect/>
          <a:stretch>
            <a:fillRect/>
          </a:stretch>
        </p:blipFill>
        <p:spPr bwMode="auto">
          <a:xfrm>
            <a:off x="6953250" y="2181225"/>
            <a:ext cx="1885950" cy="1247775"/>
          </a:xfrm>
          <a:prstGeom prst="rect">
            <a:avLst/>
          </a:prstGeom>
          <a:noFill/>
          <a:ln w="9525">
            <a:noFill/>
            <a:miter lim="800000"/>
            <a:headEnd/>
            <a:tailEnd/>
          </a:ln>
        </p:spPr>
      </p:pic>
      <p:pic>
        <p:nvPicPr>
          <p:cNvPr id="10245" name="Picture 4" descr="BISTA"/>
          <p:cNvPicPr>
            <a:picLocks noChangeAspect="1" noChangeArrowheads="1"/>
          </p:cNvPicPr>
          <p:nvPr/>
        </p:nvPicPr>
        <p:blipFill>
          <a:blip r:embed="rId3" cstate="print"/>
          <a:srcRect/>
          <a:stretch>
            <a:fillRect/>
          </a:stretch>
        </p:blipFill>
        <p:spPr bwMode="auto">
          <a:xfrm>
            <a:off x="6953250" y="4352925"/>
            <a:ext cx="1885950" cy="9810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sz="quarter" idx="11"/>
          </p:nvPr>
        </p:nvSpPr>
        <p:spPr>
          <a:xfrm>
            <a:off x="228600" y="1371600"/>
            <a:ext cx="6324600" cy="5029358"/>
          </a:xfrm>
        </p:spPr>
        <p:txBody>
          <a:bodyPr>
            <a:normAutofit/>
          </a:bodyPr>
          <a:lstStyle/>
          <a:p>
            <a:pPr lvl="1">
              <a:lnSpc>
                <a:spcPct val="100000"/>
              </a:lnSpc>
              <a:buClr>
                <a:schemeClr val="accent6"/>
              </a:buClr>
            </a:pPr>
            <a:r>
              <a:rPr lang="en-US" sz="1800" dirty="0"/>
              <a:t>Bahrain Chapter of the Internet Society</a:t>
            </a:r>
          </a:p>
          <a:p>
            <a:pPr marL="342900" lvl="1" indent="7938">
              <a:spcBef>
                <a:spcPts val="0"/>
              </a:spcBef>
              <a:buNone/>
            </a:pPr>
            <a:r>
              <a:rPr lang="en-US" sz="1800" dirty="0">
                <a:hlinkClick r:id="rId2"/>
              </a:rPr>
              <a:t>http://www.internetsociety.org</a:t>
            </a:r>
            <a:r>
              <a:rPr lang="en-US" sz="1800" dirty="0" smtClean="0">
                <a:hlinkClick r:id="rId2"/>
              </a:rPr>
              <a:t>/</a:t>
            </a:r>
            <a:r>
              <a:rPr lang="en-US" sz="1800" dirty="0" smtClean="0"/>
              <a:t> </a:t>
            </a:r>
          </a:p>
          <a:p>
            <a:pPr lvl="1">
              <a:lnSpc>
                <a:spcPct val="100000"/>
              </a:lnSpc>
              <a:spcBef>
                <a:spcPts val="1800"/>
              </a:spcBef>
              <a:buClr>
                <a:schemeClr val="accent6"/>
              </a:buClr>
            </a:pPr>
            <a:r>
              <a:rPr lang="en-US" sz="1800" dirty="0" smtClean="0"/>
              <a:t>Member of ICANN At-Large</a:t>
            </a:r>
          </a:p>
          <a:p>
            <a:pPr lvl="1" indent="7938">
              <a:lnSpc>
                <a:spcPct val="120000"/>
              </a:lnSpc>
              <a:spcBef>
                <a:spcPts val="0"/>
              </a:spcBef>
              <a:buClr>
                <a:schemeClr val="accent6"/>
              </a:buClr>
              <a:buNone/>
            </a:pPr>
            <a:r>
              <a:rPr lang="en-US" sz="1800" dirty="0">
                <a:hlinkClick r:id="rId3"/>
              </a:rPr>
              <a:t>http://www.atlarge.icann.org/</a:t>
            </a:r>
            <a:endParaRPr lang="en-US" sz="1800" dirty="0"/>
          </a:p>
          <a:p>
            <a:pPr lvl="1">
              <a:lnSpc>
                <a:spcPct val="100000"/>
              </a:lnSpc>
              <a:spcBef>
                <a:spcPts val="1800"/>
              </a:spcBef>
              <a:buClr>
                <a:schemeClr val="accent6"/>
              </a:buClr>
            </a:pPr>
            <a:r>
              <a:rPr lang="en-US" sz="1800" dirty="0" smtClean="0"/>
              <a:t>Board </a:t>
            </a:r>
            <a:r>
              <a:rPr lang="en-US" sz="1800" dirty="0"/>
              <a:t>Member of World Summit Youth Award</a:t>
            </a:r>
          </a:p>
          <a:p>
            <a:pPr marL="342900" lvl="1" indent="7938">
              <a:spcBef>
                <a:spcPts val="0"/>
              </a:spcBef>
              <a:buNone/>
            </a:pPr>
            <a:r>
              <a:rPr lang="en-US" sz="1800" dirty="0">
                <a:hlinkClick r:id="rId4"/>
              </a:rPr>
              <a:t>http://www.youthaward.org</a:t>
            </a:r>
            <a:r>
              <a:rPr lang="en-US" sz="1800" dirty="0" smtClean="0">
                <a:hlinkClick r:id="rId4"/>
              </a:rPr>
              <a:t>/</a:t>
            </a:r>
            <a:r>
              <a:rPr lang="en-US" sz="1800" dirty="0" smtClean="0"/>
              <a:t> </a:t>
            </a:r>
            <a:endParaRPr lang="en-US" sz="1800" dirty="0"/>
          </a:p>
          <a:p>
            <a:pPr lvl="1">
              <a:lnSpc>
                <a:spcPct val="100000"/>
              </a:lnSpc>
              <a:spcBef>
                <a:spcPts val="1800"/>
              </a:spcBef>
              <a:buClr>
                <a:schemeClr val="accent6"/>
              </a:buClr>
            </a:pPr>
            <a:r>
              <a:rPr lang="en-US" sz="1800" dirty="0"/>
              <a:t>Member of the Eminent Expert Grand Jury of the World Summit Award</a:t>
            </a:r>
          </a:p>
          <a:p>
            <a:pPr marL="342900" lvl="1" indent="7938">
              <a:spcBef>
                <a:spcPts val="0"/>
              </a:spcBef>
              <a:buNone/>
            </a:pPr>
            <a:r>
              <a:rPr lang="en-US" sz="1800" dirty="0">
                <a:hlinkClick r:id="rId5"/>
              </a:rPr>
              <a:t>http://www.wsis-award.org</a:t>
            </a:r>
            <a:r>
              <a:rPr lang="en-US" sz="1800" dirty="0" smtClean="0">
                <a:hlinkClick r:id="rId5"/>
              </a:rPr>
              <a:t>/</a:t>
            </a:r>
            <a:r>
              <a:rPr lang="en-US" sz="1800" dirty="0" smtClean="0"/>
              <a:t> </a:t>
            </a:r>
            <a:endParaRPr lang="en-US" sz="1800" dirty="0"/>
          </a:p>
          <a:p>
            <a:pPr lvl="1">
              <a:lnSpc>
                <a:spcPct val="100000"/>
              </a:lnSpc>
              <a:spcBef>
                <a:spcPts val="1800"/>
              </a:spcBef>
              <a:buClr>
                <a:schemeClr val="accent6"/>
              </a:buClr>
            </a:pPr>
            <a:r>
              <a:rPr lang="en-US" sz="1800" dirty="0"/>
              <a:t>Partner of the Arab </a:t>
            </a:r>
            <a:r>
              <a:rPr lang="en-US" sz="1800" dirty="0" err="1"/>
              <a:t>eContent</a:t>
            </a:r>
            <a:r>
              <a:rPr lang="en-US" sz="1800" dirty="0"/>
              <a:t> Award</a:t>
            </a:r>
          </a:p>
          <a:p>
            <a:pPr marL="342900" lvl="1" indent="7938">
              <a:spcBef>
                <a:spcPts val="0"/>
              </a:spcBef>
              <a:buNone/>
            </a:pPr>
            <a:r>
              <a:rPr lang="en-US" sz="1800" dirty="0">
                <a:hlinkClick r:id="rId6"/>
              </a:rPr>
              <a:t>http://www.bea.bh</a:t>
            </a:r>
            <a:r>
              <a:rPr lang="en-US" sz="1800" dirty="0" smtClean="0">
                <a:hlinkClick r:id="rId6"/>
              </a:rPr>
              <a:t>/</a:t>
            </a:r>
            <a:r>
              <a:rPr lang="en-US" sz="1800" dirty="0" smtClean="0"/>
              <a:t> </a:t>
            </a:r>
            <a:endParaRPr lang="en-US" sz="1800" dirty="0"/>
          </a:p>
          <a:p>
            <a:pPr lvl="1">
              <a:lnSpc>
                <a:spcPct val="100000"/>
              </a:lnSpc>
              <a:spcBef>
                <a:spcPts val="1800"/>
              </a:spcBef>
              <a:buClr>
                <a:schemeClr val="accent6"/>
              </a:buClr>
            </a:pPr>
            <a:r>
              <a:rPr lang="en-US" sz="1800" dirty="0"/>
              <a:t>Member of the Consumer Advisory Group by the Telecommunications Regulatory Authority</a:t>
            </a:r>
          </a:p>
        </p:txBody>
      </p:sp>
      <p:sp>
        <p:nvSpPr>
          <p:cNvPr id="2" name="Title 1"/>
          <p:cNvSpPr>
            <a:spLocks noGrp="1"/>
          </p:cNvSpPr>
          <p:nvPr>
            <p:ph type="title"/>
          </p:nvPr>
        </p:nvSpPr>
        <p:spPr/>
        <p:txBody>
          <a:bodyPr/>
          <a:lstStyle/>
          <a:p>
            <a:pPr algn="l">
              <a:lnSpc>
                <a:spcPct val="90000"/>
              </a:lnSpc>
              <a:defRPr/>
            </a:pPr>
            <a:r>
              <a:rPr lang="en-US" sz="3600" kern="1200" dirty="0">
                <a:solidFill>
                  <a:schemeClr val="accent6"/>
                </a:solidFill>
                <a:latin typeface="Arial" pitchFamily="34" charset="0"/>
                <a:cs typeface="Arial" pitchFamily="34" charset="0"/>
              </a:rPr>
              <a:t>Engagements</a:t>
            </a:r>
          </a:p>
        </p:txBody>
      </p:sp>
      <p:pic>
        <p:nvPicPr>
          <p:cNvPr id="4" name="Picture 4"/>
          <p:cNvPicPr>
            <a:picLocks noChangeAspect="1" noChangeArrowheads="1"/>
          </p:cNvPicPr>
          <p:nvPr/>
        </p:nvPicPr>
        <p:blipFill>
          <a:blip r:embed="rId7" cstate="email">
            <a:extLst>
              <a:ext uri="{28A0092B-C50C-407E-A947-70E740481C1C}">
                <a14:useLocalDpi xmlns="" xmlns:a14="http://schemas.microsoft.com/office/drawing/2010/main"/>
              </a:ext>
            </a:extLst>
          </a:blip>
          <a:srcRect/>
          <a:stretch>
            <a:fillRect/>
          </a:stretch>
        </p:blipFill>
        <p:spPr bwMode="auto">
          <a:xfrm>
            <a:off x="6842761" y="4922520"/>
            <a:ext cx="929639" cy="640080"/>
          </a:xfrm>
          <a:prstGeom prst="rect">
            <a:avLst/>
          </a:prstGeom>
          <a:noFill/>
          <a:ln w="9525">
            <a:noFill/>
            <a:miter lim="800000"/>
            <a:headEnd/>
            <a:tailEnd/>
          </a:ln>
        </p:spPr>
      </p:pic>
      <p:pic>
        <p:nvPicPr>
          <p:cNvPr id="5" name="Picture 4"/>
          <p:cNvPicPr>
            <a:picLocks noChangeAspect="1"/>
          </p:cNvPicPr>
          <p:nvPr/>
        </p:nvPicPr>
        <p:blipFill rotWithShape="1">
          <a:blip r:embed="rId8" cstate="email">
            <a:extLst>
              <a:ext uri="{28A0092B-C50C-407E-A947-70E740481C1C}">
                <a14:useLocalDpi xmlns="" xmlns:a14="http://schemas.microsoft.com/office/drawing/2010/main"/>
              </a:ext>
            </a:extLst>
          </a:blip>
          <a:srcRect r="5611"/>
          <a:stretch/>
        </p:blipFill>
        <p:spPr>
          <a:xfrm>
            <a:off x="6412675" y="3931920"/>
            <a:ext cx="1386839" cy="640080"/>
          </a:xfrm>
          <a:prstGeom prst="rect">
            <a:avLst/>
          </a:prstGeom>
        </p:spPr>
      </p:pic>
      <p:pic>
        <p:nvPicPr>
          <p:cNvPr id="8" name="Picture 7"/>
          <p:cNvPicPr>
            <a:picLocks noChangeAspect="1"/>
          </p:cNvPicPr>
          <p:nvPr/>
        </p:nvPicPr>
        <p:blipFill>
          <a:blip r:embed="rId9">
            <a:extLst>
              <a:ext uri="{28A0092B-C50C-407E-A947-70E740481C1C}">
                <a14:useLocalDpi xmlns="" xmlns:a14="http://schemas.microsoft.com/office/drawing/2010/main"/>
              </a:ext>
            </a:extLst>
          </a:blip>
          <a:stretch>
            <a:fillRect/>
          </a:stretch>
        </p:blipFill>
        <p:spPr>
          <a:xfrm>
            <a:off x="7132320" y="3093720"/>
            <a:ext cx="640080" cy="640080"/>
          </a:xfrm>
          <a:prstGeom prst="rect">
            <a:avLst/>
          </a:prstGeom>
        </p:spPr>
      </p:pic>
      <p:pic>
        <p:nvPicPr>
          <p:cNvPr id="1026" name="Picture 2"/>
          <p:cNvPicPr>
            <a:picLocks noChangeAspect="1" noChangeArrowheads="1"/>
          </p:cNvPicPr>
          <p:nvPr/>
        </p:nvPicPr>
        <p:blipFill rotWithShape="1">
          <a:blip r:embed="rId10" cstate="email">
            <a:extLst>
              <a:ext uri="{28A0092B-C50C-407E-A947-70E740481C1C}">
                <a14:useLocalDpi xmlns="" xmlns:a14="http://schemas.microsoft.com/office/drawing/2010/main"/>
              </a:ext>
            </a:extLst>
          </a:blip>
          <a:srcRect/>
          <a:stretch/>
        </p:blipFill>
        <p:spPr bwMode="auto">
          <a:xfrm>
            <a:off x="6424449" y="5775960"/>
            <a:ext cx="1347951" cy="54864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0" name="Picture 9"/>
          <p:cNvPicPr>
            <a:picLocks noChangeAspect="1"/>
          </p:cNvPicPr>
          <p:nvPr/>
        </p:nvPicPr>
        <p:blipFill>
          <a:blip r:embed="rId11">
            <a:extLst>
              <a:ext uri="{28A0092B-C50C-407E-A947-70E740481C1C}">
                <a14:useLocalDpi xmlns="" xmlns:a14="http://schemas.microsoft.com/office/drawing/2010/main" val="0"/>
              </a:ext>
            </a:extLst>
          </a:blip>
          <a:stretch>
            <a:fillRect/>
          </a:stretch>
        </p:blipFill>
        <p:spPr>
          <a:xfrm>
            <a:off x="6412674" y="1371600"/>
            <a:ext cx="1359725" cy="609600"/>
          </a:xfrm>
          <a:prstGeom prst="rect">
            <a:avLst/>
          </a:prstGeom>
        </p:spPr>
      </p:pic>
      <p:pic>
        <p:nvPicPr>
          <p:cNvPr id="6" name="Picture 5"/>
          <p:cNvPicPr>
            <a:picLocks noChangeAspect="1"/>
          </p:cNvPicPr>
          <p:nvPr/>
        </p:nvPicPr>
        <p:blipFill>
          <a:blip r:embed="rId12" cstate="print">
            <a:extLst>
              <a:ext uri="{28A0092B-C50C-407E-A947-70E740481C1C}">
                <a14:useLocalDpi xmlns="" xmlns:a14="http://schemas.microsoft.com/office/drawing/2010/main" val="0"/>
              </a:ext>
            </a:extLst>
          </a:blip>
          <a:stretch>
            <a:fillRect/>
          </a:stretch>
        </p:blipFill>
        <p:spPr>
          <a:xfrm>
            <a:off x="7086600" y="2141233"/>
            <a:ext cx="709449" cy="822960"/>
          </a:xfrm>
          <a:prstGeom prst="rect">
            <a:avLst/>
          </a:prstGeom>
        </p:spPr>
      </p:pic>
    </p:spTree>
    <p:extLst>
      <p:ext uri="{BB962C8B-B14F-4D97-AF65-F5344CB8AC3E}">
        <p14:creationId xmlns="" xmlns:p14="http://schemas.microsoft.com/office/powerpoint/2010/main" val="228761529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pPr>
              <a:buFont typeface="Arial" pitchFamily="34" charset="0"/>
              <a:buChar char="•"/>
            </a:pPr>
            <a:r>
              <a:rPr smtClean="0"/>
              <a:t> MESWG </a:t>
            </a:r>
            <a:r>
              <a:rPr lang="en-US" dirty="0" smtClean="0"/>
              <a:t>–</a:t>
            </a:r>
            <a:r>
              <a:rPr smtClean="0"/>
              <a:t> Middle East Stragic working group</a:t>
            </a:r>
          </a:p>
          <a:p>
            <a:pPr>
              <a:buFont typeface="Arial" pitchFamily="34" charset="0"/>
              <a:buChar char="•"/>
            </a:pPr>
            <a:r>
              <a:rPr/>
              <a:t> </a:t>
            </a:r>
            <a:r>
              <a:rPr smtClean="0"/>
              <a:t>APRALO </a:t>
            </a:r>
            <a:r>
              <a:rPr lang="en-US" dirty="0" smtClean="0"/>
              <a:t>–</a:t>
            </a:r>
            <a:r>
              <a:rPr smtClean="0"/>
              <a:t> WG's</a:t>
            </a:r>
          </a:p>
          <a:p>
            <a:pPr>
              <a:buFont typeface="Arial" pitchFamily="34" charset="0"/>
              <a:buChar char="•"/>
            </a:pPr>
            <a:r>
              <a:rPr/>
              <a:t> </a:t>
            </a:r>
            <a:r>
              <a:rPr smtClean="0"/>
              <a:t>   	Capcity Buliding </a:t>
            </a:r>
          </a:p>
          <a:p>
            <a:pPr lvl="2"/>
            <a:r>
              <a:rPr/>
              <a:t> </a:t>
            </a:r>
            <a:r>
              <a:rPr smtClean="0"/>
              <a:t>         ROP</a:t>
            </a:r>
          </a:p>
          <a:p>
            <a:pPr lvl="2"/>
            <a:r>
              <a:rPr/>
              <a:t> </a:t>
            </a:r>
            <a:r>
              <a:rPr smtClean="0"/>
              <a:t>          At-lagre Summit 2</a:t>
            </a:r>
          </a:p>
          <a:p>
            <a:pPr lvl="2">
              <a:buNone/>
            </a:pPr>
            <a:endParaRPr smtClean="0"/>
          </a:p>
          <a:p>
            <a:pPr lvl="3"/>
            <a:endParaRPr lang="en-US" dirty="0"/>
          </a:p>
        </p:txBody>
      </p:sp>
      <p:sp>
        <p:nvSpPr>
          <p:cNvPr id="3" name="Title 2"/>
          <p:cNvSpPr>
            <a:spLocks noGrp="1"/>
          </p:cNvSpPr>
          <p:nvPr>
            <p:ph type="title"/>
          </p:nvPr>
        </p:nvSpPr>
        <p:spPr/>
        <p:txBody>
          <a:bodyPr/>
          <a:lstStyle/>
          <a:p>
            <a:r>
              <a:rPr lang="en-US" dirty="0" smtClean="0"/>
              <a:t>Current ICANN Involvements </a:t>
            </a:r>
            <a:endParaRPr lang="en-US"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My Files\pic\312901_10200848463243681_1606044097_n.jpg"/>
          <p:cNvPicPr>
            <a:picLocks noChangeAspect="1" noChangeArrowheads="1"/>
          </p:cNvPicPr>
          <p:nvPr/>
        </p:nvPicPr>
        <p:blipFill>
          <a:blip r:embed="rId2"/>
          <a:srcRect/>
          <a:stretch>
            <a:fillRect/>
          </a:stretch>
        </p:blipFill>
        <p:spPr bwMode="auto">
          <a:xfrm>
            <a:off x="2000250" y="0"/>
            <a:ext cx="5143500" cy="6858000"/>
          </a:xfrm>
          <a:prstGeom prst="rect">
            <a:avLst/>
          </a:prstGeom>
          <a:noFill/>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My Files\pic\305686_10201348838232743_1998484603_n.jpg"/>
          <p:cNvPicPr>
            <a:picLocks noChangeAspect="1" noChangeArrowheads="1"/>
          </p:cNvPicPr>
          <p:nvPr/>
        </p:nvPicPr>
        <p:blipFill>
          <a:blip r:embed="rId2"/>
          <a:srcRect/>
          <a:stretch>
            <a:fillRect/>
          </a:stretch>
        </p:blipFill>
        <p:spPr bwMode="auto">
          <a:xfrm>
            <a:off x="685800" y="381000"/>
            <a:ext cx="6096000" cy="5410200"/>
          </a:xfrm>
          <a:prstGeom prst="rect">
            <a:avLst/>
          </a:prstGeom>
          <a:noFill/>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My Files\pic\164276_10201033253903332_493179683_n.jpg"/>
          <p:cNvPicPr>
            <a:picLocks noChangeAspect="1" noChangeArrowheads="1"/>
          </p:cNvPicPr>
          <p:nvPr/>
        </p:nvPicPr>
        <p:blipFill>
          <a:blip r:embed="rId2"/>
          <a:srcRect/>
          <a:stretch>
            <a:fillRect/>
          </a:stretch>
        </p:blipFill>
        <p:spPr bwMode="auto">
          <a:xfrm>
            <a:off x="0" y="0"/>
            <a:ext cx="9144000" cy="6858000"/>
          </a:xfrm>
          <a:prstGeom prst="rect">
            <a:avLst/>
          </a:prstGeom>
          <a:noFill/>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My Files\pic\480789_10200924597546991_1432897964_n.jpg"/>
          <p:cNvPicPr>
            <a:picLocks noChangeAspect="1" noChangeArrowheads="1"/>
          </p:cNvPicPr>
          <p:nvPr/>
        </p:nvPicPr>
        <p:blipFill>
          <a:blip r:embed="rId2"/>
          <a:srcRect/>
          <a:stretch>
            <a:fillRect/>
          </a:stretch>
        </p:blipFill>
        <p:spPr bwMode="auto">
          <a:xfrm>
            <a:off x="1371600" y="0"/>
            <a:ext cx="5714999" cy="6858000"/>
          </a:xfrm>
          <a:prstGeom prst="rect">
            <a:avLst/>
          </a:prstGeom>
          <a:noFill/>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3"/>
          <p:cNvSpPr>
            <a:spLocks noGrp="1" noChangeArrowheads="1"/>
          </p:cNvSpPr>
          <p:nvPr>
            <p:ph type="body" sz="quarter" idx="11"/>
          </p:nvPr>
        </p:nvSpPr>
        <p:spPr/>
        <p:txBody>
          <a:bodyPr>
            <a:normAutofit/>
          </a:bodyPr>
          <a:lstStyle/>
          <a:p>
            <a:pPr marL="0" indent="0" algn="justLow" fontAlgn="base">
              <a:lnSpc>
                <a:spcPct val="90000"/>
              </a:lnSpc>
              <a:spcBef>
                <a:spcPts val="600"/>
              </a:spcBef>
              <a:spcAft>
                <a:spcPct val="0"/>
              </a:spcAft>
              <a:buNone/>
            </a:pPr>
            <a:r>
              <a:rPr lang="en-US" sz="1800" dirty="0"/>
              <a:t>Beside to the projects, initiatives and conferences, BIS organizes a monthly events for its members, </a:t>
            </a:r>
            <a:r>
              <a:rPr lang="en-US" sz="1800" dirty="0" smtClean="0"/>
              <a:t>those events highlight and discuss the development of the ICT field nationally, regionally and globally</a:t>
            </a:r>
            <a:r>
              <a:rPr lang="en-US" sz="1800" dirty="0"/>
              <a:t>.</a:t>
            </a:r>
          </a:p>
        </p:txBody>
      </p:sp>
      <p:sp>
        <p:nvSpPr>
          <p:cNvPr id="12290" name="Rectangle 2"/>
          <p:cNvSpPr>
            <a:spLocks noGrp="1" noChangeArrowheads="1"/>
          </p:cNvSpPr>
          <p:nvPr>
            <p:ph type="title"/>
          </p:nvPr>
        </p:nvSpPr>
        <p:spPr/>
        <p:txBody>
          <a:bodyPr/>
          <a:lstStyle/>
          <a:p>
            <a:pPr algn="l" eaLnBrk="1" hangingPunct="1"/>
            <a:r>
              <a:rPr lang="en-US" sz="3600" kern="1200" dirty="0">
                <a:solidFill>
                  <a:schemeClr val="accent6"/>
                </a:solidFill>
                <a:latin typeface="Arial" pitchFamily="34" charset="0"/>
                <a:cs typeface="Arial" pitchFamily="34" charset="0"/>
              </a:rPr>
              <a:t>Monthly Events</a:t>
            </a:r>
          </a:p>
        </p:txBody>
      </p:sp>
    </p:spTree>
    <p:extLst>
      <p:ext uri="{BB962C8B-B14F-4D97-AF65-F5344CB8AC3E}">
        <p14:creationId xmlns="" xmlns:p14="http://schemas.microsoft.com/office/powerpoint/2010/main" val="406751489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pPr algn="l" eaLnBrk="1" hangingPunct="1"/>
            <a:r>
              <a:rPr lang="en-US" sz="3600" kern="1200" dirty="0">
                <a:solidFill>
                  <a:schemeClr val="accent6"/>
                </a:solidFill>
                <a:latin typeface="Arial" pitchFamily="34" charset="0"/>
                <a:cs typeface="Arial" pitchFamily="34" charset="0"/>
              </a:rPr>
              <a:t>Monthly </a:t>
            </a:r>
            <a:r>
              <a:rPr lang="en-US" sz="3600" kern="1200" dirty="0" smtClean="0">
                <a:solidFill>
                  <a:schemeClr val="accent6"/>
                </a:solidFill>
                <a:latin typeface="Arial" pitchFamily="34" charset="0"/>
                <a:cs typeface="Arial" pitchFamily="34" charset="0"/>
              </a:rPr>
              <a:t>Events – Reception Event</a:t>
            </a:r>
            <a:endParaRPr lang="en-US" sz="3600" kern="1200" dirty="0">
              <a:solidFill>
                <a:schemeClr val="accent6"/>
              </a:solidFill>
              <a:latin typeface="Arial" pitchFamily="34" charset="0"/>
              <a:cs typeface="Arial" pitchFamily="34" charset="0"/>
            </a:endParaRPr>
          </a:p>
        </p:txBody>
      </p:sp>
      <p:pic>
        <p:nvPicPr>
          <p:cNvPr id="3" name="Picture 2"/>
          <p:cNvPicPr>
            <a:picLocks noChangeAspect="1"/>
          </p:cNvPicPr>
          <p:nvPr/>
        </p:nvPicPr>
        <p:blipFill>
          <a:blip r:embed="rId3" cstate="email">
            <a:extLst>
              <a:ext uri="{28A0092B-C50C-407E-A947-70E740481C1C}">
                <a14:useLocalDpi xmlns="" xmlns:a14="http://schemas.microsoft.com/office/drawing/2010/main"/>
              </a:ext>
            </a:extLst>
          </a:blip>
          <a:stretch>
            <a:fillRect/>
          </a:stretch>
        </p:blipFill>
        <p:spPr>
          <a:xfrm>
            <a:off x="304799" y="2768467"/>
            <a:ext cx="2571044" cy="1920240"/>
          </a:xfrm>
          <a:prstGeom prst="rect">
            <a:avLst/>
          </a:prstGeom>
        </p:spPr>
      </p:pic>
      <p:pic>
        <p:nvPicPr>
          <p:cNvPr id="4" name="Picture 3"/>
          <p:cNvPicPr>
            <a:picLocks noChangeAspect="1"/>
          </p:cNvPicPr>
          <p:nvPr/>
        </p:nvPicPr>
        <p:blipFill>
          <a:blip r:embed="rId4" cstate="email">
            <a:extLst>
              <a:ext uri="{28A0092B-C50C-407E-A947-70E740481C1C}">
                <a14:useLocalDpi xmlns="" xmlns:a14="http://schemas.microsoft.com/office/drawing/2010/main"/>
              </a:ext>
            </a:extLst>
          </a:blip>
          <a:stretch>
            <a:fillRect/>
          </a:stretch>
        </p:blipFill>
        <p:spPr>
          <a:xfrm>
            <a:off x="5943600" y="2768467"/>
            <a:ext cx="2886802" cy="1920240"/>
          </a:xfrm>
          <a:prstGeom prst="rect">
            <a:avLst/>
          </a:prstGeom>
        </p:spPr>
      </p:pic>
      <p:pic>
        <p:nvPicPr>
          <p:cNvPr id="5" name="Picture 4"/>
          <p:cNvPicPr>
            <a:picLocks noChangeAspect="1"/>
          </p:cNvPicPr>
          <p:nvPr/>
        </p:nvPicPr>
        <p:blipFill>
          <a:blip r:embed="rId5" cstate="email">
            <a:extLst>
              <a:ext uri="{28A0092B-C50C-407E-A947-70E740481C1C}">
                <a14:useLocalDpi xmlns="" xmlns:a14="http://schemas.microsoft.com/office/drawing/2010/main"/>
              </a:ext>
            </a:extLst>
          </a:blip>
          <a:stretch>
            <a:fillRect/>
          </a:stretch>
        </p:blipFill>
        <p:spPr>
          <a:xfrm>
            <a:off x="2971800" y="2768467"/>
            <a:ext cx="2886805" cy="1920240"/>
          </a:xfrm>
          <a:prstGeom prst="rect">
            <a:avLst/>
          </a:prstGeom>
        </p:spPr>
      </p:pic>
    </p:spTree>
    <p:extLst>
      <p:ext uri="{BB962C8B-B14F-4D97-AF65-F5344CB8AC3E}">
        <p14:creationId xmlns="" xmlns:p14="http://schemas.microsoft.com/office/powerpoint/2010/main" val="221245248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pPr algn="l"/>
            <a:r>
              <a:rPr lang="en-US" sz="2800" kern="1200" dirty="0">
                <a:solidFill>
                  <a:schemeClr val="accent6"/>
                </a:solidFill>
                <a:latin typeface="Arial" pitchFamily="34" charset="0"/>
                <a:cs typeface="Arial" pitchFamily="34" charset="0"/>
              </a:rPr>
              <a:t>Monthly Events - eGovernment Authority &amp; BIS workshop on Excellence Award 2012</a:t>
            </a:r>
          </a:p>
        </p:txBody>
      </p:sp>
      <p:pic>
        <p:nvPicPr>
          <p:cNvPr id="2" name="Picture 1"/>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766550" y="1828800"/>
            <a:ext cx="3439748" cy="2286000"/>
          </a:xfrm>
          <a:prstGeom prst="rect">
            <a:avLst/>
          </a:prstGeom>
        </p:spPr>
      </p:pic>
      <p:pic>
        <p:nvPicPr>
          <p:cNvPr id="9" name="Picture 8"/>
          <p:cNvPicPr>
            <a:picLocks noChangeAspect="1"/>
          </p:cNvPicPr>
          <p:nvPr/>
        </p:nvPicPr>
        <p:blipFill rotWithShape="1">
          <a:blip r:embed="rId4" cstate="print">
            <a:extLst>
              <a:ext uri="{28A0092B-C50C-407E-A947-70E740481C1C}">
                <a14:useLocalDpi xmlns="" xmlns:a14="http://schemas.microsoft.com/office/drawing/2010/main" val="0"/>
              </a:ext>
            </a:extLst>
          </a:blip>
          <a:srcRect t="1443"/>
          <a:stretch/>
        </p:blipFill>
        <p:spPr>
          <a:xfrm>
            <a:off x="3946478" y="4343400"/>
            <a:ext cx="3490104" cy="2286000"/>
          </a:xfrm>
          <a:prstGeom prst="rect">
            <a:avLst/>
          </a:prstGeom>
        </p:spPr>
      </p:pic>
      <p:pic>
        <p:nvPicPr>
          <p:cNvPr id="10" name="Picture 9"/>
          <p:cNvPicPr>
            <a:picLocks noChangeAspect="1"/>
          </p:cNvPicPr>
          <p:nvPr/>
        </p:nvPicPr>
        <p:blipFill rotWithShape="1">
          <a:blip r:embed="rId5" cstate="print">
            <a:extLst>
              <a:ext uri="{28A0092B-C50C-407E-A947-70E740481C1C}">
                <a14:useLocalDpi xmlns="" xmlns:a14="http://schemas.microsoft.com/office/drawing/2010/main" val="0"/>
              </a:ext>
            </a:extLst>
          </a:blip>
          <a:srcRect t="288"/>
          <a:stretch/>
        </p:blipFill>
        <p:spPr>
          <a:xfrm>
            <a:off x="762000" y="4343400"/>
            <a:ext cx="2990321" cy="2286000"/>
          </a:xfrm>
          <a:prstGeom prst="rect">
            <a:avLst/>
          </a:prstGeom>
        </p:spPr>
      </p:pic>
      <p:pic>
        <p:nvPicPr>
          <p:cNvPr id="11" name="Picture 10"/>
          <p:cNvPicPr>
            <a:picLocks noChangeAspect="1"/>
          </p:cNvPicPr>
          <p:nvPr/>
        </p:nvPicPr>
        <p:blipFill rotWithShape="1">
          <a:blip r:embed="rId6" cstate="print">
            <a:extLst>
              <a:ext uri="{28A0092B-C50C-407E-A947-70E740481C1C}">
                <a14:useLocalDpi xmlns="" xmlns:a14="http://schemas.microsoft.com/office/drawing/2010/main" val="0"/>
              </a:ext>
            </a:extLst>
          </a:blip>
          <a:srcRect l="5525" r="3317"/>
          <a:stretch/>
        </p:blipFill>
        <p:spPr>
          <a:xfrm>
            <a:off x="4451947" y="1828800"/>
            <a:ext cx="2990322" cy="2286000"/>
          </a:xfrm>
          <a:prstGeom prst="rect">
            <a:avLst/>
          </a:prstGeom>
        </p:spPr>
      </p:pic>
    </p:spTree>
    <p:extLst>
      <p:ext uri="{BB962C8B-B14F-4D97-AF65-F5344CB8AC3E}">
        <p14:creationId xmlns="" xmlns:p14="http://schemas.microsoft.com/office/powerpoint/2010/main" val="378657483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Grp="1" noChangeArrowheads="1"/>
          </p:cNvSpPr>
          <p:nvPr>
            <p:ph type="body" sz="quarter" idx="4294967295"/>
          </p:nvPr>
        </p:nvSpPr>
        <p:spPr>
          <a:xfrm>
            <a:off x="242888" y="1219200"/>
            <a:ext cx="7086600" cy="1144588"/>
          </a:xfrm>
        </p:spPr>
        <p:txBody>
          <a:bodyPr>
            <a:normAutofit/>
          </a:bodyPr>
          <a:lstStyle/>
          <a:p>
            <a:pPr marL="0" indent="0">
              <a:lnSpc>
                <a:spcPct val="90000"/>
              </a:lnSpc>
              <a:spcBef>
                <a:spcPct val="0"/>
              </a:spcBef>
              <a:buNone/>
              <a:defRPr/>
            </a:pPr>
            <a:r>
              <a:rPr lang="en-US" sz="3600" kern="1200" dirty="0">
                <a:solidFill>
                  <a:schemeClr val="accent6"/>
                </a:solidFill>
                <a:latin typeface="Arial" pitchFamily="34" charset="0"/>
                <a:ea typeface="+mj-ea"/>
                <a:cs typeface="Arial" pitchFamily="34" charset="0"/>
              </a:rPr>
              <a:t>About Bahrain Internet Society</a:t>
            </a:r>
          </a:p>
        </p:txBody>
      </p:sp>
      <p:graphicFrame>
        <p:nvGraphicFramePr>
          <p:cNvPr id="6" name="Content Placeholder 1"/>
          <p:cNvGraphicFramePr>
            <a:graphicFrameLocks/>
          </p:cNvGraphicFramePr>
          <p:nvPr>
            <p:extLst>
              <p:ext uri="{D42A27DB-BD31-4B8C-83A1-F6EECF244321}">
                <p14:modId xmlns="" xmlns:p14="http://schemas.microsoft.com/office/powerpoint/2010/main" val="2268708443"/>
              </p:ext>
            </p:extLst>
          </p:nvPr>
        </p:nvGraphicFramePr>
        <p:xfrm>
          <a:off x="304800" y="1905000"/>
          <a:ext cx="7315200" cy="4495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 name="Picture 6"/>
          <p:cNvPicPr>
            <a:picLocks noChangeAspect="1"/>
          </p:cNvPicPr>
          <p:nvPr/>
        </p:nvPicPr>
        <p:blipFill>
          <a:blip r:embed="rId6" cstate="print">
            <a:extLst>
              <a:ext uri="{28A0092B-C50C-407E-A947-70E740481C1C}">
                <a14:useLocalDpi xmlns="" xmlns:a14="http://schemas.microsoft.com/office/drawing/2010/main" val="0"/>
              </a:ext>
            </a:extLst>
          </a:blip>
          <a:stretch>
            <a:fillRect/>
          </a:stretch>
        </p:blipFill>
        <p:spPr>
          <a:xfrm>
            <a:off x="3048000" y="5768874"/>
            <a:ext cx="1828800" cy="784326"/>
          </a:xfrm>
          <a:prstGeom prst="rect">
            <a:avLst/>
          </a:prstGeom>
        </p:spPr>
      </p:pic>
    </p:spTree>
    <p:extLst>
      <p:ext uri="{BB962C8B-B14F-4D97-AF65-F5344CB8AC3E}">
        <p14:creationId xmlns="" xmlns:p14="http://schemas.microsoft.com/office/powerpoint/2010/main" val="148704108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pPr algn="l" eaLnBrk="1" hangingPunct="1"/>
            <a:r>
              <a:rPr lang="en-US" sz="3200" kern="1200" dirty="0">
                <a:solidFill>
                  <a:schemeClr val="accent6"/>
                </a:solidFill>
                <a:latin typeface="Arial" pitchFamily="34" charset="0"/>
                <a:cs typeface="Arial" pitchFamily="34" charset="0"/>
              </a:rPr>
              <a:t>Monthly </a:t>
            </a:r>
            <a:r>
              <a:rPr lang="en-US" sz="3200" kern="1200" dirty="0" smtClean="0">
                <a:solidFill>
                  <a:schemeClr val="accent6"/>
                </a:solidFill>
                <a:latin typeface="Arial" pitchFamily="34" charset="0"/>
                <a:cs typeface="Arial" pitchFamily="34" charset="0"/>
              </a:rPr>
              <a:t>Events – </a:t>
            </a:r>
            <a:r>
              <a:rPr lang="en-US" sz="3200" kern="1200" dirty="0" err="1" smtClean="0">
                <a:solidFill>
                  <a:schemeClr val="accent6"/>
                </a:solidFill>
                <a:latin typeface="Arial" pitchFamily="34" charset="0"/>
                <a:cs typeface="Arial" pitchFamily="34" charset="0"/>
              </a:rPr>
              <a:t>eContent</a:t>
            </a:r>
            <a:r>
              <a:rPr lang="en-US" sz="3200" kern="1200" dirty="0" smtClean="0">
                <a:solidFill>
                  <a:schemeClr val="accent6"/>
                </a:solidFill>
                <a:latin typeface="Arial" pitchFamily="34" charset="0"/>
                <a:cs typeface="Arial" pitchFamily="34" charset="0"/>
              </a:rPr>
              <a:t> Workshop</a:t>
            </a:r>
            <a:endParaRPr lang="en-US" sz="3200" kern="1200" dirty="0">
              <a:solidFill>
                <a:schemeClr val="accent6"/>
              </a:solidFill>
              <a:latin typeface="Arial" pitchFamily="34" charset="0"/>
              <a:cs typeface="Arial" pitchFamily="34" charset="0"/>
            </a:endParaRPr>
          </a:p>
        </p:txBody>
      </p:sp>
      <p:pic>
        <p:nvPicPr>
          <p:cNvPr id="2" name="Picture 1"/>
          <p:cNvPicPr>
            <a:picLocks noChangeAspect="1"/>
          </p:cNvPicPr>
          <p:nvPr/>
        </p:nvPicPr>
        <p:blipFill rotWithShape="1">
          <a:blip r:embed="rId3" cstate="print">
            <a:extLst>
              <a:ext uri="{28A0092B-C50C-407E-A947-70E740481C1C}">
                <a14:useLocalDpi xmlns="" xmlns:a14="http://schemas.microsoft.com/office/drawing/2010/main" val="0"/>
              </a:ext>
            </a:extLst>
          </a:blip>
          <a:srcRect t="9918"/>
          <a:stretch/>
        </p:blipFill>
        <p:spPr>
          <a:xfrm>
            <a:off x="381001" y="1447800"/>
            <a:ext cx="5369275" cy="3212456"/>
          </a:xfrm>
          <a:prstGeom prst="rect">
            <a:avLst/>
          </a:prstGeom>
        </p:spPr>
      </p:pic>
      <p:pic>
        <p:nvPicPr>
          <p:cNvPr id="3" name="Picture 2"/>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381000" y="4661848"/>
            <a:ext cx="2891144" cy="1920240"/>
          </a:xfrm>
          <a:prstGeom prst="rect">
            <a:avLst/>
          </a:prstGeom>
        </p:spPr>
      </p:pic>
      <p:pic>
        <p:nvPicPr>
          <p:cNvPr id="4" name="Picture 3"/>
          <p:cNvPicPr>
            <a:picLocks noChangeAspect="1"/>
          </p:cNvPicPr>
          <p:nvPr/>
        </p:nvPicPr>
        <p:blipFill rotWithShape="1">
          <a:blip r:embed="rId5" cstate="print">
            <a:extLst>
              <a:ext uri="{28A0092B-C50C-407E-A947-70E740481C1C}">
                <a14:useLocalDpi xmlns="" xmlns:a14="http://schemas.microsoft.com/office/drawing/2010/main" val="0"/>
              </a:ext>
            </a:extLst>
          </a:blip>
          <a:srcRect r="14728"/>
          <a:stretch/>
        </p:blipFill>
        <p:spPr>
          <a:xfrm>
            <a:off x="3284931" y="4661848"/>
            <a:ext cx="2465345" cy="1920240"/>
          </a:xfrm>
          <a:prstGeom prst="rect">
            <a:avLst/>
          </a:prstGeom>
        </p:spPr>
      </p:pic>
      <p:pic>
        <p:nvPicPr>
          <p:cNvPr id="5" name="Picture 4"/>
          <p:cNvPicPr>
            <a:picLocks noChangeAspect="1"/>
          </p:cNvPicPr>
          <p:nvPr/>
        </p:nvPicPr>
        <p:blipFill rotWithShape="1">
          <a:blip r:embed="rId6" cstate="print">
            <a:extLst>
              <a:ext uri="{28A0092B-C50C-407E-A947-70E740481C1C}">
                <a14:useLocalDpi xmlns="" xmlns:a14="http://schemas.microsoft.com/office/drawing/2010/main" val="0"/>
              </a:ext>
            </a:extLst>
          </a:blip>
          <a:srcRect b="92"/>
          <a:stretch/>
        </p:blipFill>
        <p:spPr>
          <a:xfrm>
            <a:off x="5763906" y="3110552"/>
            <a:ext cx="2307835" cy="3471536"/>
          </a:xfrm>
          <a:prstGeom prst="rect">
            <a:avLst/>
          </a:prstGeom>
        </p:spPr>
      </p:pic>
      <p:pic>
        <p:nvPicPr>
          <p:cNvPr id="6" name="Picture 5"/>
          <p:cNvPicPr>
            <a:picLocks noChangeAspect="1"/>
          </p:cNvPicPr>
          <p:nvPr/>
        </p:nvPicPr>
        <p:blipFill rotWithShape="1">
          <a:blip r:embed="rId7" cstate="print">
            <a:extLst>
              <a:ext uri="{28A0092B-C50C-407E-A947-70E740481C1C}">
                <a14:useLocalDpi xmlns="" xmlns:a14="http://schemas.microsoft.com/office/drawing/2010/main" val="0"/>
              </a:ext>
            </a:extLst>
          </a:blip>
          <a:srcRect r="6921"/>
          <a:stretch/>
        </p:blipFill>
        <p:spPr>
          <a:xfrm>
            <a:off x="5765122" y="1447800"/>
            <a:ext cx="2306620" cy="1645920"/>
          </a:xfrm>
          <a:prstGeom prst="rect">
            <a:avLst/>
          </a:prstGeom>
        </p:spPr>
      </p:pic>
    </p:spTree>
    <p:extLst>
      <p:ext uri="{BB962C8B-B14F-4D97-AF65-F5344CB8AC3E}">
        <p14:creationId xmlns="" xmlns:p14="http://schemas.microsoft.com/office/powerpoint/2010/main" val="188493298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pPr algn="l" eaLnBrk="1" hangingPunct="1"/>
            <a:r>
              <a:rPr lang="en-US" sz="3600" kern="1200" dirty="0">
                <a:solidFill>
                  <a:schemeClr val="accent6"/>
                </a:solidFill>
                <a:latin typeface="Arial" pitchFamily="34" charset="0"/>
                <a:cs typeface="Arial" pitchFamily="34" charset="0"/>
              </a:rPr>
              <a:t>Monthly </a:t>
            </a:r>
            <a:r>
              <a:rPr lang="en-US" sz="3600" kern="1200" dirty="0" smtClean="0">
                <a:solidFill>
                  <a:schemeClr val="accent6"/>
                </a:solidFill>
                <a:latin typeface="Arial" pitchFamily="34" charset="0"/>
                <a:cs typeface="Arial" pitchFamily="34" charset="0"/>
              </a:rPr>
              <a:t>Events – Ramadan </a:t>
            </a:r>
            <a:r>
              <a:rPr lang="en-US" sz="3600" kern="1200" dirty="0" err="1" smtClean="0">
                <a:solidFill>
                  <a:schemeClr val="accent6"/>
                </a:solidFill>
                <a:latin typeface="Arial" pitchFamily="34" charset="0"/>
                <a:cs typeface="Arial" pitchFamily="34" charset="0"/>
              </a:rPr>
              <a:t>Ghabga</a:t>
            </a:r>
            <a:endParaRPr lang="en-US" sz="3600" kern="1200" dirty="0">
              <a:solidFill>
                <a:schemeClr val="accent6"/>
              </a:solidFill>
              <a:latin typeface="Arial" pitchFamily="34" charset="0"/>
              <a:cs typeface="Arial" pitchFamily="34" charset="0"/>
            </a:endParaRPr>
          </a:p>
        </p:txBody>
      </p:sp>
      <p:pic>
        <p:nvPicPr>
          <p:cNvPr id="7" name="Picture 6"/>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4298540" y="4069080"/>
            <a:ext cx="3854860" cy="2560320"/>
          </a:xfrm>
          <a:prstGeom prst="rect">
            <a:avLst/>
          </a:prstGeom>
        </p:spPr>
      </p:pic>
      <p:pic>
        <p:nvPicPr>
          <p:cNvPr id="8" name="Picture 7"/>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336140" y="4069080"/>
            <a:ext cx="3854860" cy="2560320"/>
          </a:xfrm>
          <a:prstGeom prst="rect">
            <a:avLst/>
          </a:prstGeom>
        </p:spPr>
      </p:pic>
      <p:pic>
        <p:nvPicPr>
          <p:cNvPr id="10" name="Picture 9"/>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336140" y="1402080"/>
            <a:ext cx="3854860" cy="2560320"/>
          </a:xfrm>
          <a:prstGeom prst="rect">
            <a:avLst/>
          </a:prstGeom>
        </p:spPr>
      </p:pic>
      <p:pic>
        <p:nvPicPr>
          <p:cNvPr id="11" name="Picture 10"/>
          <p:cNvPicPr>
            <a:picLocks noChangeAspect="1"/>
          </p:cNvPicPr>
          <p:nvPr/>
        </p:nvPicPr>
        <p:blipFill rotWithShape="1">
          <a:blip r:embed="rId6" cstate="print">
            <a:extLst>
              <a:ext uri="{28A0092B-C50C-407E-A947-70E740481C1C}">
                <a14:useLocalDpi xmlns="" xmlns:a14="http://schemas.microsoft.com/office/drawing/2010/main" val="0"/>
              </a:ext>
            </a:extLst>
          </a:blip>
          <a:srcRect t="1155" r="5114" b="2976"/>
          <a:stretch/>
        </p:blipFill>
        <p:spPr>
          <a:xfrm>
            <a:off x="4298540" y="1402080"/>
            <a:ext cx="3854860" cy="2560320"/>
          </a:xfrm>
          <a:prstGeom prst="rect">
            <a:avLst/>
          </a:prstGeom>
        </p:spPr>
      </p:pic>
    </p:spTree>
    <p:extLst>
      <p:ext uri="{BB962C8B-B14F-4D97-AF65-F5344CB8AC3E}">
        <p14:creationId xmlns="" xmlns:p14="http://schemas.microsoft.com/office/powerpoint/2010/main" val="309939435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pPr algn="l"/>
            <a:r>
              <a:rPr lang="en-US" sz="3600" kern="1200" dirty="0">
                <a:solidFill>
                  <a:schemeClr val="accent6"/>
                </a:solidFill>
                <a:latin typeface="Arial" pitchFamily="34" charset="0"/>
                <a:cs typeface="Arial" pitchFamily="34" charset="0"/>
              </a:rPr>
              <a:t>Monthly Events - </a:t>
            </a:r>
            <a:r>
              <a:rPr lang="en-US" sz="3600" kern="1200" dirty="0" smtClean="0">
                <a:solidFill>
                  <a:schemeClr val="accent6"/>
                </a:solidFill>
                <a:latin typeface="Arial" pitchFamily="34" charset="0"/>
                <a:cs typeface="Arial" pitchFamily="34" charset="0"/>
              </a:rPr>
              <a:t>Consumer </a:t>
            </a:r>
            <a:r>
              <a:rPr lang="en-US" sz="3600" kern="1200" dirty="0">
                <a:solidFill>
                  <a:schemeClr val="accent6"/>
                </a:solidFill>
                <a:latin typeface="Arial" pitchFamily="34" charset="0"/>
                <a:cs typeface="Arial" pitchFamily="34" charset="0"/>
              </a:rPr>
              <a:t>Rights in the Telecom </a:t>
            </a:r>
            <a:r>
              <a:rPr lang="en-US" sz="3600" kern="1200" dirty="0" smtClean="0">
                <a:solidFill>
                  <a:schemeClr val="accent6"/>
                </a:solidFill>
                <a:latin typeface="Arial" pitchFamily="34" charset="0"/>
                <a:cs typeface="Arial" pitchFamily="34" charset="0"/>
              </a:rPr>
              <a:t>Sector</a:t>
            </a:r>
            <a:endParaRPr lang="en-US" sz="3600" kern="1200" dirty="0">
              <a:solidFill>
                <a:schemeClr val="accent6"/>
              </a:solidFill>
              <a:latin typeface="Arial" pitchFamily="34" charset="0"/>
              <a:cs typeface="Arial" pitchFamily="34" charset="0"/>
            </a:endParaRPr>
          </a:p>
        </p:txBody>
      </p:sp>
      <p:pic>
        <p:nvPicPr>
          <p:cNvPr id="2" name="Picture 1"/>
          <p:cNvPicPr>
            <a:picLocks noChangeAspect="1"/>
          </p:cNvPicPr>
          <p:nvPr/>
        </p:nvPicPr>
        <p:blipFill rotWithShape="1">
          <a:blip r:embed="rId3" cstate="print">
            <a:extLst>
              <a:ext uri="{28A0092B-C50C-407E-A947-70E740481C1C}">
                <a14:useLocalDpi xmlns="" xmlns:a14="http://schemas.microsoft.com/office/drawing/2010/main" val="0"/>
              </a:ext>
            </a:extLst>
          </a:blip>
          <a:srcRect t="14672" b="44"/>
          <a:stretch/>
        </p:blipFill>
        <p:spPr>
          <a:xfrm>
            <a:off x="0" y="2129051"/>
            <a:ext cx="9144000" cy="4421874"/>
          </a:xfrm>
          <a:prstGeom prst="rect">
            <a:avLst/>
          </a:prstGeom>
        </p:spPr>
      </p:pic>
    </p:spTree>
    <p:extLst>
      <p:ext uri="{BB962C8B-B14F-4D97-AF65-F5344CB8AC3E}">
        <p14:creationId xmlns="" xmlns:p14="http://schemas.microsoft.com/office/powerpoint/2010/main" val="17589292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My Files\pic\img_0022.jpg"/>
          <p:cNvPicPr>
            <a:picLocks noChangeAspect="1" noChangeArrowheads="1"/>
          </p:cNvPicPr>
          <p:nvPr/>
        </p:nvPicPr>
        <p:blipFill>
          <a:blip r:embed="rId2"/>
          <a:srcRect/>
          <a:stretch>
            <a:fillRect/>
          </a:stretch>
        </p:blipFill>
        <p:spPr bwMode="auto">
          <a:xfrm>
            <a:off x="533400" y="990600"/>
            <a:ext cx="7289800" cy="4876800"/>
          </a:xfrm>
          <a:prstGeom prst="rect">
            <a:avLst/>
          </a:prstGeom>
          <a:noFill/>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pPr algn="l" eaLnBrk="1" hangingPunct="1"/>
            <a:r>
              <a:rPr lang="en-US" sz="3600" kern="1200" dirty="0">
                <a:solidFill>
                  <a:schemeClr val="accent6"/>
                </a:solidFill>
                <a:latin typeface="Arial" pitchFamily="34" charset="0"/>
                <a:cs typeface="Arial" pitchFamily="34" charset="0"/>
              </a:rPr>
              <a:t>Monthly </a:t>
            </a:r>
            <a:r>
              <a:rPr lang="en-US" sz="3600" kern="1200" dirty="0" smtClean="0">
                <a:solidFill>
                  <a:schemeClr val="accent6"/>
                </a:solidFill>
                <a:latin typeface="Arial" pitchFamily="34" charset="0"/>
                <a:cs typeface="Arial" pitchFamily="34" charset="0"/>
              </a:rPr>
              <a:t>Events – ICANN Event</a:t>
            </a:r>
            <a:endParaRPr lang="en-US" sz="3600" kern="1200" dirty="0">
              <a:solidFill>
                <a:schemeClr val="accent6"/>
              </a:solidFill>
              <a:latin typeface="Arial" pitchFamily="34" charset="0"/>
              <a:cs typeface="Arial" pitchFamily="34" charset="0"/>
            </a:endParaRPr>
          </a:p>
        </p:txBody>
      </p:sp>
      <p:pic>
        <p:nvPicPr>
          <p:cNvPr id="3" name="Picture 2"/>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94150" y="2133600"/>
            <a:ext cx="4470400" cy="3352800"/>
          </a:xfrm>
          <a:prstGeom prst="rect">
            <a:avLst/>
          </a:prstGeom>
        </p:spPr>
      </p:pic>
      <p:pic>
        <p:nvPicPr>
          <p:cNvPr id="4" name="Picture 3"/>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4597778" y="2133600"/>
            <a:ext cx="4470022" cy="3352800"/>
          </a:xfrm>
          <a:prstGeom prst="rect">
            <a:avLst/>
          </a:prstGeom>
        </p:spPr>
      </p:pic>
    </p:spTree>
    <p:extLst>
      <p:ext uri="{BB962C8B-B14F-4D97-AF65-F5344CB8AC3E}">
        <p14:creationId xmlns="" xmlns:p14="http://schemas.microsoft.com/office/powerpoint/2010/main" val="342699382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My Files\pic\582488_10150649901717765_178311872764_9525552_1897201706_n(1).jpg"/>
          <p:cNvPicPr>
            <a:picLocks noChangeAspect="1" noChangeArrowheads="1"/>
          </p:cNvPicPr>
          <p:nvPr/>
        </p:nvPicPr>
        <p:blipFill>
          <a:blip r:embed="rId2"/>
          <a:srcRect/>
          <a:stretch>
            <a:fillRect/>
          </a:stretch>
        </p:blipFill>
        <p:spPr bwMode="auto">
          <a:xfrm>
            <a:off x="0" y="1147762"/>
            <a:ext cx="9144000" cy="4562475"/>
          </a:xfrm>
          <a:prstGeom prst="rect">
            <a:avLst/>
          </a:prstGeom>
          <a:noFill/>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pPr algn="l"/>
            <a:r>
              <a:rPr lang="en-US" sz="3200" kern="1200" dirty="0">
                <a:solidFill>
                  <a:schemeClr val="accent6"/>
                </a:solidFill>
                <a:latin typeface="Arial" pitchFamily="34" charset="0"/>
                <a:cs typeface="Arial" pitchFamily="34" charset="0"/>
              </a:rPr>
              <a:t>Monthly </a:t>
            </a:r>
            <a:r>
              <a:rPr lang="en-US" sz="3200" kern="1200" dirty="0" smtClean="0">
                <a:solidFill>
                  <a:schemeClr val="accent6"/>
                </a:solidFill>
                <a:latin typeface="Arial" pitchFamily="34" charset="0"/>
                <a:cs typeface="Arial" pitchFamily="34" charset="0"/>
              </a:rPr>
              <a:t>Events </a:t>
            </a:r>
            <a:r>
              <a:rPr lang="en-US" sz="3200" kern="1200" dirty="0">
                <a:solidFill>
                  <a:schemeClr val="accent6"/>
                </a:solidFill>
                <a:latin typeface="Arial" pitchFamily="34" charset="0"/>
                <a:cs typeface="Arial" pitchFamily="34" charset="0"/>
              </a:rPr>
              <a:t>– Social Network Security &amp; Anonymous </a:t>
            </a:r>
            <a:r>
              <a:rPr lang="en-US" sz="3200" kern="1200" dirty="0" smtClean="0">
                <a:solidFill>
                  <a:schemeClr val="accent6"/>
                </a:solidFill>
                <a:latin typeface="Arial" pitchFamily="34" charset="0"/>
                <a:cs typeface="Arial" pitchFamily="34" charset="0"/>
              </a:rPr>
              <a:t>Attacks</a:t>
            </a:r>
            <a:endParaRPr lang="en-US" sz="3200" kern="1200" dirty="0">
              <a:solidFill>
                <a:schemeClr val="accent6"/>
              </a:solidFill>
              <a:latin typeface="Arial" pitchFamily="34" charset="0"/>
              <a:cs typeface="Arial" pitchFamily="34" charset="0"/>
            </a:endParaRPr>
          </a:p>
        </p:txBody>
      </p:sp>
      <p:pic>
        <p:nvPicPr>
          <p:cNvPr id="3" name="Picture 2"/>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4907280" y="4343400"/>
            <a:ext cx="3703320" cy="2468880"/>
          </a:xfrm>
          <a:prstGeom prst="rect">
            <a:avLst/>
          </a:prstGeom>
        </p:spPr>
      </p:pic>
      <p:pic>
        <p:nvPicPr>
          <p:cNvPr id="4" name="Picture 3"/>
          <p:cNvPicPr>
            <a:picLocks noChangeAspect="1"/>
          </p:cNvPicPr>
          <p:nvPr/>
        </p:nvPicPr>
        <p:blipFill rotWithShape="1">
          <a:blip r:embed="rId4">
            <a:extLst>
              <a:ext uri="{28A0092B-C50C-407E-A947-70E740481C1C}">
                <a14:useLocalDpi xmlns="" xmlns:a14="http://schemas.microsoft.com/office/drawing/2010/main" val="0"/>
              </a:ext>
            </a:extLst>
          </a:blip>
          <a:srcRect t="12500" r="11476"/>
          <a:stretch/>
        </p:blipFill>
        <p:spPr>
          <a:xfrm>
            <a:off x="387824" y="1665027"/>
            <a:ext cx="3885430" cy="2560320"/>
          </a:xfrm>
          <a:prstGeom prst="rect">
            <a:avLst/>
          </a:prstGeom>
        </p:spPr>
      </p:pic>
      <p:pic>
        <p:nvPicPr>
          <p:cNvPr id="8" name="Picture 7"/>
          <p:cNvPicPr>
            <a:picLocks noChangeAspect="1"/>
          </p:cNvPicPr>
          <p:nvPr/>
        </p:nvPicPr>
        <p:blipFill rotWithShape="1">
          <a:blip r:embed="rId5">
            <a:extLst>
              <a:ext uri="{28A0092B-C50C-407E-A947-70E740481C1C}">
                <a14:useLocalDpi xmlns="" xmlns:a14="http://schemas.microsoft.com/office/drawing/2010/main" val="0"/>
              </a:ext>
            </a:extLst>
          </a:blip>
          <a:srcRect l="9417" t="6421" b="10885"/>
          <a:stretch/>
        </p:blipFill>
        <p:spPr>
          <a:xfrm>
            <a:off x="4394578" y="1665027"/>
            <a:ext cx="4206835" cy="2560320"/>
          </a:xfrm>
          <a:prstGeom prst="rect">
            <a:avLst/>
          </a:prstGeom>
        </p:spPr>
      </p:pic>
      <p:pic>
        <p:nvPicPr>
          <p:cNvPr id="9" name="Picture 8"/>
          <p:cNvPicPr>
            <a:picLocks noChangeAspect="1"/>
          </p:cNvPicPr>
          <p:nvPr/>
        </p:nvPicPr>
        <p:blipFill rotWithShape="1">
          <a:blip r:embed="rId6">
            <a:extLst>
              <a:ext uri="{28A0092B-C50C-407E-A947-70E740481C1C}">
                <a14:useLocalDpi xmlns="" xmlns:a14="http://schemas.microsoft.com/office/drawing/2010/main" val="0"/>
              </a:ext>
            </a:extLst>
          </a:blip>
          <a:srcRect l="3592" t="11771" b="6915"/>
          <a:stretch/>
        </p:blipFill>
        <p:spPr>
          <a:xfrm>
            <a:off x="381000" y="4343400"/>
            <a:ext cx="4390810" cy="2468880"/>
          </a:xfrm>
          <a:prstGeom prst="rect">
            <a:avLst/>
          </a:prstGeom>
        </p:spPr>
      </p:pic>
    </p:spTree>
    <p:extLst>
      <p:ext uri="{BB962C8B-B14F-4D97-AF65-F5344CB8AC3E}">
        <p14:creationId xmlns="" xmlns:p14="http://schemas.microsoft.com/office/powerpoint/2010/main" val="374871290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pPr algn="l" eaLnBrk="1" hangingPunct="1"/>
            <a:r>
              <a:rPr lang="en-US" sz="3600" kern="1200" dirty="0">
                <a:solidFill>
                  <a:schemeClr val="accent6"/>
                </a:solidFill>
                <a:latin typeface="Arial" pitchFamily="34" charset="0"/>
                <a:cs typeface="Arial" pitchFamily="34" charset="0"/>
              </a:rPr>
              <a:t>Monthly </a:t>
            </a:r>
            <a:r>
              <a:rPr lang="en-US" sz="3600" kern="1200" dirty="0" smtClean="0">
                <a:solidFill>
                  <a:schemeClr val="accent6"/>
                </a:solidFill>
                <a:latin typeface="Arial" pitchFamily="34" charset="0"/>
                <a:cs typeface="Arial" pitchFamily="34" charset="0"/>
              </a:rPr>
              <a:t>Events – The Cultural Impacts of the Social Media</a:t>
            </a:r>
            <a:endParaRPr lang="en-US" sz="3600" kern="1200" dirty="0">
              <a:solidFill>
                <a:schemeClr val="accent6"/>
              </a:solidFill>
              <a:latin typeface="Arial" pitchFamily="34" charset="0"/>
              <a:cs typeface="Arial" pitchFamily="34" charset="0"/>
            </a:endParaRPr>
          </a:p>
        </p:txBody>
      </p:sp>
      <p:pic>
        <p:nvPicPr>
          <p:cNvPr id="2" name="Picture 1"/>
          <p:cNvPicPr>
            <a:picLocks noChangeAspect="1"/>
          </p:cNvPicPr>
          <p:nvPr/>
        </p:nvPicPr>
        <p:blipFill rotWithShape="1">
          <a:blip r:embed="rId3" cstate="print">
            <a:extLst>
              <a:ext uri="{28A0092B-C50C-407E-A947-70E740481C1C}">
                <a14:useLocalDpi xmlns="" xmlns:a14="http://schemas.microsoft.com/office/drawing/2010/main" val="0"/>
              </a:ext>
            </a:extLst>
          </a:blip>
          <a:srcRect l="9091" r="6616"/>
          <a:stretch/>
        </p:blipFill>
        <p:spPr>
          <a:xfrm>
            <a:off x="4947600" y="2621280"/>
            <a:ext cx="3815400" cy="3017520"/>
          </a:xfrm>
          <a:prstGeom prst="rect">
            <a:avLst/>
          </a:prstGeom>
        </p:spPr>
      </p:pic>
      <p:pic>
        <p:nvPicPr>
          <p:cNvPr id="5" name="Picture 4"/>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318852" y="2621280"/>
            <a:ext cx="4526280" cy="3017520"/>
          </a:xfrm>
          <a:prstGeom prst="rect">
            <a:avLst/>
          </a:prstGeom>
        </p:spPr>
      </p:pic>
    </p:spTree>
    <p:extLst>
      <p:ext uri="{BB962C8B-B14F-4D97-AF65-F5344CB8AC3E}">
        <p14:creationId xmlns="" xmlns:p14="http://schemas.microsoft.com/office/powerpoint/2010/main" val="223398910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pPr algn="l" eaLnBrk="1" hangingPunct="1"/>
            <a:r>
              <a:rPr lang="en-US" sz="3600" kern="1200" dirty="0" smtClean="0">
                <a:solidFill>
                  <a:schemeClr val="accent6"/>
                </a:solidFill>
                <a:latin typeface="Arial" pitchFamily="34" charset="0"/>
                <a:cs typeface="Arial" pitchFamily="34" charset="0"/>
              </a:rPr>
              <a:t>BIS in the Media</a:t>
            </a:r>
            <a:endParaRPr lang="en-US" sz="3600" kern="1200" dirty="0">
              <a:solidFill>
                <a:schemeClr val="accent6"/>
              </a:solidFill>
              <a:latin typeface="Arial" pitchFamily="34" charset="0"/>
              <a:cs typeface="Arial" pitchFamily="34" charset="0"/>
            </a:endParaRPr>
          </a:p>
        </p:txBody>
      </p:sp>
      <p:pic>
        <p:nvPicPr>
          <p:cNvPr id="6" name="Picture 5"/>
          <p:cNvPicPr>
            <a:picLocks noChangeAspect="1"/>
          </p:cNvPicPr>
          <p:nvPr/>
        </p:nvPicPr>
        <p:blipFill rotWithShape="1">
          <a:blip r:embed="rId3" cstate="print">
            <a:extLst>
              <a:ext uri="{28A0092B-C50C-407E-A947-70E740481C1C}">
                <a14:useLocalDpi xmlns="" xmlns:a14="http://schemas.microsoft.com/office/drawing/2010/main" val="0"/>
              </a:ext>
            </a:extLst>
          </a:blip>
          <a:srcRect l="2730" r="6800"/>
          <a:stretch/>
        </p:blipFill>
        <p:spPr>
          <a:xfrm>
            <a:off x="4678907" y="1371600"/>
            <a:ext cx="3474493" cy="2560320"/>
          </a:xfrm>
          <a:prstGeom prst="rect">
            <a:avLst/>
          </a:prstGeom>
        </p:spPr>
      </p:pic>
      <p:pic>
        <p:nvPicPr>
          <p:cNvPr id="7" name="Picture 6"/>
          <p:cNvPicPr>
            <a:picLocks noChangeAspect="1"/>
          </p:cNvPicPr>
          <p:nvPr/>
        </p:nvPicPr>
        <p:blipFill rotWithShape="1">
          <a:blip r:embed="rId4">
            <a:extLst>
              <a:ext uri="{28A0092B-C50C-407E-A947-70E740481C1C}">
                <a14:useLocalDpi xmlns="" xmlns:a14="http://schemas.microsoft.com/office/drawing/2010/main" val="0"/>
              </a:ext>
            </a:extLst>
          </a:blip>
          <a:srcRect l="8164" r="6601"/>
          <a:stretch/>
        </p:blipFill>
        <p:spPr>
          <a:xfrm>
            <a:off x="565316" y="1371600"/>
            <a:ext cx="3952093" cy="2560320"/>
          </a:xfrm>
          <a:prstGeom prst="rect">
            <a:avLst/>
          </a:prstGeom>
        </p:spPr>
      </p:pic>
      <p:pic>
        <p:nvPicPr>
          <p:cNvPr id="1026" name="Picture 2"/>
          <p:cNvPicPr>
            <a:picLocks noChangeAspect="1" noChangeArrowheads="1"/>
          </p:cNvPicPr>
          <p:nvPr/>
        </p:nvPicPr>
        <p:blipFill rotWithShape="1">
          <a:blip r:embed="rId5">
            <a:extLst>
              <a:ext uri="{28A0092B-C50C-407E-A947-70E740481C1C}">
                <a14:useLocalDpi xmlns="" xmlns:a14="http://schemas.microsoft.com/office/drawing/2010/main" val="0"/>
              </a:ext>
            </a:extLst>
          </a:blip>
          <a:srcRect l="15560" t="29194" r="43246" b="21732"/>
          <a:stretch/>
        </p:blipFill>
        <p:spPr bwMode="auto">
          <a:xfrm>
            <a:off x="4116852" y="4097740"/>
            <a:ext cx="4036548" cy="256032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3" name="Picture 2"/>
          <p:cNvPicPr>
            <a:picLocks noChangeAspect="1"/>
          </p:cNvPicPr>
          <p:nvPr/>
        </p:nvPicPr>
        <p:blipFill>
          <a:blip r:embed="rId6">
            <a:extLst>
              <a:ext uri="{28A0092B-C50C-407E-A947-70E740481C1C}">
                <a14:useLocalDpi xmlns="" xmlns:a14="http://schemas.microsoft.com/office/drawing/2010/main" val="0"/>
              </a:ext>
            </a:extLst>
          </a:blip>
          <a:stretch>
            <a:fillRect/>
          </a:stretch>
        </p:blipFill>
        <p:spPr>
          <a:xfrm>
            <a:off x="565316" y="4097740"/>
            <a:ext cx="3397084" cy="2560320"/>
          </a:xfrm>
          <a:prstGeom prst="rect">
            <a:avLst/>
          </a:prstGeom>
        </p:spPr>
      </p:pic>
    </p:spTree>
    <p:extLst>
      <p:ext uri="{BB962C8B-B14F-4D97-AF65-F5344CB8AC3E}">
        <p14:creationId xmlns="" xmlns:p14="http://schemas.microsoft.com/office/powerpoint/2010/main" val="54537886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sz="quarter" idx="11"/>
          </p:nvPr>
        </p:nvSpPr>
        <p:spPr/>
        <p:txBody>
          <a:bodyPr/>
          <a:lstStyle/>
          <a:p>
            <a:pPr lvl="1">
              <a:lnSpc>
                <a:spcPct val="100000"/>
              </a:lnSpc>
              <a:spcBef>
                <a:spcPts val="1800"/>
              </a:spcBef>
              <a:buClr>
                <a:schemeClr val="accent6"/>
              </a:buClr>
            </a:pPr>
            <a:r>
              <a:rPr lang="en-US" sz="1800" dirty="0"/>
              <a:t>Web 2.0 Website (Recently Launched)</a:t>
            </a:r>
          </a:p>
          <a:p>
            <a:pPr lvl="1">
              <a:lnSpc>
                <a:spcPct val="100000"/>
              </a:lnSpc>
              <a:spcBef>
                <a:spcPts val="1800"/>
              </a:spcBef>
              <a:buClr>
                <a:schemeClr val="accent6"/>
              </a:buClr>
            </a:pPr>
            <a:r>
              <a:rPr lang="en-US" sz="1800" dirty="0"/>
              <a:t>Facebook Fan Page</a:t>
            </a:r>
          </a:p>
          <a:p>
            <a:pPr lvl="1">
              <a:lnSpc>
                <a:spcPct val="100000"/>
              </a:lnSpc>
              <a:spcBef>
                <a:spcPts val="1800"/>
              </a:spcBef>
              <a:buClr>
                <a:schemeClr val="accent6"/>
              </a:buClr>
            </a:pPr>
            <a:r>
              <a:rPr lang="en-US" sz="1800" dirty="0"/>
              <a:t>Facebook Group</a:t>
            </a:r>
          </a:p>
          <a:p>
            <a:pPr lvl="1">
              <a:lnSpc>
                <a:spcPct val="100000"/>
              </a:lnSpc>
              <a:spcBef>
                <a:spcPts val="1800"/>
              </a:spcBef>
              <a:buClr>
                <a:schemeClr val="accent6"/>
              </a:buClr>
            </a:pPr>
            <a:r>
              <a:rPr lang="en-US" sz="1800" dirty="0"/>
              <a:t>Twitter</a:t>
            </a:r>
          </a:p>
          <a:p>
            <a:pPr lvl="1">
              <a:lnSpc>
                <a:spcPct val="100000"/>
              </a:lnSpc>
              <a:spcBef>
                <a:spcPts val="1800"/>
              </a:spcBef>
              <a:buClr>
                <a:schemeClr val="accent6"/>
              </a:buClr>
            </a:pPr>
            <a:r>
              <a:rPr lang="en-US" sz="1800" dirty="0"/>
              <a:t>Blog</a:t>
            </a:r>
          </a:p>
          <a:p>
            <a:pPr lvl="1">
              <a:lnSpc>
                <a:spcPct val="100000"/>
              </a:lnSpc>
              <a:spcBef>
                <a:spcPts val="1800"/>
              </a:spcBef>
              <a:buClr>
                <a:schemeClr val="accent6"/>
              </a:buClr>
            </a:pPr>
            <a:r>
              <a:rPr lang="en-US" sz="1800" dirty="0"/>
              <a:t>Forum (Under development)</a:t>
            </a:r>
          </a:p>
          <a:p>
            <a:pPr lvl="1">
              <a:lnSpc>
                <a:spcPct val="100000"/>
              </a:lnSpc>
              <a:spcBef>
                <a:spcPts val="1800"/>
              </a:spcBef>
              <a:buClr>
                <a:schemeClr val="accent6"/>
              </a:buClr>
            </a:pPr>
            <a:r>
              <a:rPr lang="en-US" sz="1800" dirty="0"/>
              <a:t>LinkedIn</a:t>
            </a:r>
          </a:p>
          <a:p>
            <a:pPr lvl="1">
              <a:lnSpc>
                <a:spcPct val="100000"/>
              </a:lnSpc>
              <a:spcBef>
                <a:spcPts val="1800"/>
              </a:spcBef>
              <a:buClr>
                <a:schemeClr val="accent6"/>
              </a:buClr>
            </a:pPr>
            <a:r>
              <a:rPr lang="en-US" sz="1800" dirty="0"/>
              <a:t>Google+</a:t>
            </a:r>
          </a:p>
          <a:p>
            <a:pPr lvl="1">
              <a:lnSpc>
                <a:spcPct val="100000"/>
              </a:lnSpc>
              <a:spcBef>
                <a:spcPts val="1800"/>
              </a:spcBef>
              <a:buClr>
                <a:schemeClr val="accent6"/>
              </a:buClr>
            </a:pPr>
            <a:r>
              <a:rPr lang="en-US" sz="1800" dirty="0" err="1"/>
              <a:t>Instagram</a:t>
            </a:r>
            <a:endParaRPr lang="en-US" sz="1800" dirty="0"/>
          </a:p>
        </p:txBody>
      </p:sp>
      <p:sp>
        <p:nvSpPr>
          <p:cNvPr id="13314" name="Rectangle 2"/>
          <p:cNvSpPr>
            <a:spLocks noGrp="1" noChangeArrowheads="1"/>
          </p:cNvSpPr>
          <p:nvPr>
            <p:ph type="title"/>
          </p:nvPr>
        </p:nvSpPr>
        <p:spPr/>
        <p:txBody>
          <a:bodyPr/>
          <a:lstStyle/>
          <a:p>
            <a:pPr algn="l">
              <a:lnSpc>
                <a:spcPct val="90000"/>
              </a:lnSpc>
              <a:defRPr/>
            </a:pPr>
            <a:r>
              <a:rPr lang="en-US" sz="3600" kern="1200" dirty="0">
                <a:solidFill>
                  <a:schemeClr val="accent6"/>
                </a:solidFill>
                <a:latin typeface="Arial" pitchFamily="34" charset="0"/>
                <a:cs typeface="Arial" pitchFamily="34" charset="0"/>
              </a:rPr>
              <a:t>BIS Web Presence</a:t>
            </a:r>
          </a:p>
        </p:txBody>
      </p:sp>
      <p:grpSp>
        <p:nvGrpSpPr>
          <p:cNvPr id="8" name="Group 7"/>
          <p:cNvGrpSpPr/>
          <p:nvPr/>
        </p:nvGrpSpPr>
        <p:grpSpPr>
          <a:xfrm>
            <a:off x="5257800" y="1600200"/>
            <a:ext cx="3427943" cy="4495800"/>
            <a:chOff x="1520042" y="609600"/>
            <a:chExt cx="9464633" cy="12833970"/>
          </a:xfrm>
        </p:grpSpPr>
        <p:pic>
          <p:nvPicPr>
            <p:cNvPr id="9" name="Picture 2"/>
            <p:cNvPicPr>
              <a:picLocks noChangeAspect="1" noChangeArrowheads="1"/>
            </p:cNvPicPr>
            <p:nvPr/>
          </p:nvPicPr>
          <p:blipFill rotWithShape="1">
            <a:blip r:embed="rId3" cstate="print">
              <a:extLst>
                <a:ext uri="{28A0092B-C50C-407E-A947-70E740481C1C}">
                  <a14:useLocalDpi xmlns="" xmlns:a14="http://schemas.microsoft.com/office/drawing/2010/main" val="0"/>
                </a:ext>
              </a:extLst>
            </a:blip>
            <a:srcRect l="10592" r="11778"/>
            <a:stretch/>
          </p:blipFill>
          <p:spPr bwMode="auto">
            <a:xfrm>
              <a:off x="1520042" y="609600"/>
              <a:ext cx="9464633" cy="7620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0" name="Picture 3"/>
            <p:cNvPicPr>
              <a:picLocks noChangeAspect="1" noChangeArrowheads="1"/>
            </p:cNvPicPr>
            <p:nvPr/>
          </p:nvPicPr>
          <p:blipFill rotWithShape="1">
            <a:blip r:embed="rId4" cstate="print">
              <a:extLst>
                <a:ext uri="{28A0092B-C50C-407E-A947-70E740481C1C}">
                  <a14:useLocalDpi xmlns="" xmlns:a14="http://schemas.microsoft.com/office/drawing/2010/main" val="0"/>
                </a:ext>
              </a:extLst>
            </a:blip>
            <a:srcRect l="10593" t="12419" r="11778"/>
            <a:stretch/>
          </p:blipFill>
          <p:spPr bwMode="auto">
            <a:xfrm>
              <a:off x="1520042" y="6769925"/>
              <a:ext cx="9464633" cy="667364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gr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type="body" sz="quarter" idx="11"/>
          </p:nvPr>
        </p:nvSpPr>
        <p:spPr/>
        <p:txBody>
          <a:bodyPr/>
          <a:lstStyle/>
          <a:p>
            <a:pPr marL="0" indent="0">
              <a:spcBef>
                <a:spcPts val="3600"/>
              </a:spcBef>
              <a:buNone/>
            </a:pPr>
            <a:r>
              <a:rPr lang="en-US" sz="2400" b="1" dirty="0"/>
              <a:t>Mission: </a:t>
            </a:r>
            <a:r>
              <a:rPr lang="en-US" sz="2400" dirty="0"/>
              <a:t>To </a:t>
            </a:r>
            <a:r>
              <a:rPr lang="en-US" sz="2400" dirty="0" smtClean="0"/>
              <a:t>promote, spread </a:t>
            </a:r>
            <a:r>
              <a:rPr lang="en-US" sz="2400" dirty="0"/>
              <a:t>awareness, </a:t>
            </a:r>
            <a:r>
              <a:rPr lang="en-US" sz="2400" dirty="0" smtClean="0"/>
              <a:t>and </a:t>
            </a:r>
            <a:r>
              <a:rPr lang="en-US" sz="2400" dirty="0"/>
              <a:t>develop the use </a:t>
            </a:r>
            <a:r>
              <a:rPr lang="en-US" sz="2400" dirty="0" smtClean="0"/>
              <a:t>of the </a:t>
            </a:r>
            <a:r>
              <a:rPr lang="en-US" sz="2400" dirty="0"/>
              <a:t>internet </a:t>
            </a:r>
            <a:r>
              <a:rPr lang="en-US" sz="2400" dirty="0" smtClean="0"/>
              <a:t>for </a:t>
            </a:r>
            <a:r>
              <a:rPr lang="en-US" sz="2400" dirty="0"/>
              <a:t>the benefit of the community in </a:t>
            </a:r>
            <a:r>
              <a:rPr lang="en-US" sz="2400" dirty="0" smtClean="0"/>
              <a:t>the </a:t>
            </a:r>
            <a:r>
              <a:rPr lang="en-US" sz="2400" dirty="0"/>
              <a:t>Kingdom of Bahrain.</a:t>
            </a:r>
          </a:p>
          <a:p>
            <a:pPr marL="0" indent="0">
              <a:spcBef>
                <a:spcPts val="3600"/>
              </a:spcBef>
              <a:buNone/>
            </a:pPr>
            <a:r>
              <a:rPr lang="en-US" sz="2400" b="1" dirty="0"/>
              <a:t>Vision: </a:t>
            </a:r>
            <a:r>
              <a:rPr lang="en-US" sz="2400" dirty="0"/>
              <a:t>Promoting the </a:t>
            </a:r>
            <a:r>
              <a:rPr lang="en-US" sz="2400" dirty="0" smtClean="0"/>
              <a:t>Kingdom </a:t>
            </a:r>
            <a:r>
              <a:rPr lang="en-US" sz="2400" dirty="0"/>
              <a:t>of Bahrain to become a leading regional and international center for </a:t>
            </a:r>
            <a:r>
              <a:rPr lang="en-US" sz="2400" dirty="0" smtClean="0"/>
              <a:t>the use </a:t>
            </a:r>
            <a:r>
              <a:rPr lang="en-US" sz="2400" dirty="0"/>
              <a:t>and </a:t>
            </a:r>
            <a:r>
              <a:rPr lang="en-US" sz="2400" dirty="0" smtClean="0"/>
              <a:t>the development </a:t>
            </a:r>
            <a:r>
              <a:rPr lang="en-US" sz="2400" dirty="0"/>
              <a:t>of the Internet, </a:t>
            </a:r>
            <a:r>
              <a:rPr lang="en-US" sz="2400" dirty="0" err="1" smtClean="0"/>
              <a:t>eContent</a:t>
            </a:r>
            <a:r>
              <a:rPr lang="en-US" sz="2400" dirty="0" smtClean="0"/>
              <a:t>, and Information &amp; Communications Technology.</a:t>
            </a:r>
            <a:endParaRPr lang="en-US" sz="2400" dirty="0"/>
          </a:p>
        </p:txBody>
      </p:sp>
      <p:sp>
        <p:nvSpPr>
          <p:cNvPr id="2" name="Title 1"/>
          <p:cNvSpPr>
            <a:spLocks noGrp="1"/>
          </p:cNvSpPr>
          <p:nvPr>
            <p:ph type="title"/>
          </p:nvPr>
        </p:nvSpPr>
        <p:spPr/>
        <p:txBody>
          <a:bodyPr/>
          <a:lstStyle/>
          <a:p>
            <a:pPr algn="l">
              <a:lnSpc>
                <a:spcPct val="90000"/>
              </a:lnSpc>
              <a:defRPr/>
            </a:pPr>
            <a:r>
              <a:rPr lang="en-US" sz="3600" kern="1200" dirty="0">
                <a:solidFill>
                  <a:schemeClr val="accent6"/>
                </a:solidFill>
                <a:latin typeface="Arial" pitchFamily="34" charset="0"/>
                <a:cs typeface="Arial" pitchFamily="34" charset="0"/>
              </a:rPr>
              <a:t>Strategy</a:t>
            </a:r>
          </a:p>
        </p:txBody>
      </p:sp>
    </p:spTree>
    <p:extLst>
      <p:ext uri="{BB962C8B-B14F-4D97-AF65-F5344CB8AC3E}">
        <p14:creationId xmlns="" xmlns:p14="http://schemas.microsoft.com/office/powerpoint/2010/main" val="301334655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BIS Committees</a:t>
            </a:r>
          </a:p>
        </p:txBody>
      </p:sp>
    </p:spTree>
    <p:extLst>
      <p:ext uri="{BB962C8B-B14F-4D97-AF65-F5344CB8AC3E}">
        <p14:creationId xmlns="" xmlns:p14="http://schemas.microsoft.com/office/powerpoint/2010/main" val="3715358254"/>
      </p:ext>
    </p:extLst>
  </p:cSld>
  <p:clrMapOvr>
    <a:masterClrMapping/>
  </p:clrMapOvr>
  <mc:AlternateContent xmlns:mc="http://schemas.openxmlformats.org/markup-compatibility/2006">
    <mc:Choice xmlns="" xmlns:p14="http://schemas.microsoft.com/office/powerpoint/2010/main" Requires="p14">
      <p:transition spd="slow" p14:dur="4400">
        <p14:honeycomb/>
      </p:transition>
    </mc:Choice>
    <mc:Fallback>
      <p:transition spd="slow">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pPr algn="l">
              <a:lnSpc>
                <a:spcPct val="90000"/>
              </a:lnSpc>
              <a:defRPr/>
            </a:pPr>
            <a:r>
              <a:rPr lang="en-US" sz="3600" kern="1200" dirty="0" smtClean="0">
                <a:solidFill>
                  <a:schemeClr val="accent6"/>
                </a:solidFill>
                <a:latin typeface="Arial" pitchFamily="34" charset="0"/>
                <a:cs typeface="Arial" pitchFamily="34" charset="0"/>
              </a:rPr>
              <a:t>The Roles of the Committees</a:t>
            </a:r>
            <a:endParaRPr lang="en-US" sz="3600" kern="1200" dirty="0">
              <a:solidFill>
                <a:schemeClr val="accent6"/>
              </a:solidFill>
              <a:latin typeface="Arial" pitchFamily="34" charset="0"/>
              <a:cs typeface="Arial" pitchFamily="34" charset="0"/>
            </a:endParaRPr>
          </a:p>
        </p:txBody>
      </p:sp>
      <p:graphicFrame>
        <p:nvGraphicFramePr>
          <p:cNvPr id="7" name="Content Placeholder 3"/>
          <p:cNvGraphicFramePr>
            <a:graphicFrameLocks/>
          </p:cNvGraphicFramePr>
          <p:nvPr>
            <p:extLst/>
          </p:nvPr>
        </p:nvGraphicFramePr>
        <p:xfrm>
          <a:off x="241494" y="1373030"/>
          <a:ext cx="8673905" cy="533257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 xmlns:p14="http://schemas.microsoft.com/office/powerpoint/2010/main" val="665891727"/>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2000">
        <p15:prstTrans prst="wind"/>
      </p:transition>
    </mc:Choice>
    <mc:Fallback>
      <p:transition spd="slow">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Upcoming Events</a:t>
            </a:r>
            <a:endParaRPr lang="en-US" dirty="0"/>
          </a:p>
        </p:txBody>
      </p:sp>
    </p:spTree>
    <p:extLst>
      <p:ext uri="{BB962C8B-B14F-4D97-AF65-F5344CB8AC3E}">
        <p14:creationId xmlns="" xmlns:p14="http://schemas.microsoft.com/office/powerpoint/2010/main" val="4005099137"/>
      </p:ext>
    </p:extLst>
  </p:cSld>
  <p:clrMapOvr>
    <a:masterClrMapping/>
  </p:clrMapOvr>
  <mc:AlternateContent xmlns:mc="http://schemas.openxmlformats.org/markup-compatibility/2006">
    <mc:Choice xmlns="" xmlns:p14="http://schemas.microsoft.com/office/powerpoint/2010/main" Requires="p14">
      <p:transition spd="slow" p14:dur="4400">
        <p14:honeycomb/>
      </p:transition>
    </mc:Choice>
    <mc:Fallback>
      <p:transition spd="slow">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About the Award</a:t>
            </a:r>
            <a:endParaRPr lang="en-US" dirty="0"/>
          </a:p>
        </p:txBody>
      </p:sp>
      <p:sp>
        <p:nvSpPr>
          <p:cNvPr id="3" name="Content Placeholder 2"/>
          <p:cNvSpPr>
            <a:spLocks noGrp="1"/>
          </p:cNvSpPr>
          <p:nvPr>
            <p:ph idx="1"/>
          </p:nvPr>
        </p:nvSpPr>
        <p:spPr/>
        <p:txBody>
          <a:bodyPr>
            <a:normAutofit/>
          </a:bodyPr>
          <a:lstStyle/>
          <a:p>
            <a:pPr>
              <a:spcBef>
                <a:spcPts val="2400"/>
              </a:spcBef>
            </a:pPr>
            <a:r>
              <a:rPr lang="en-US" dirty="0"/>
              <a:t>It is organized by </a:t>
            </a:r>
            <a:r>
              <a:rPr lang="en-US" dirty="0" smtClean="0"/>
              <a:t>bi-annually </a:t>
            </a:r>
            <a:r>
              <a:rPr lang="en-US" dirty="0"/>
              <a:t>under the patronage of His Highness Shaikh Mohammed bin Mubarak Al Khalifa, Deputy Prime Minister and Chairman of the Supreme Committee for Information and Communication Technology</a:t>
            </a:r>
            <a:r>
              <a:rPr lang="en-US" dirty="0" smtClean="0"/>
              <a:t>.</a:t>
            </a:r>
            <a:endParaRPr lang="en-US" dirty="0"/>
          </a:p>
        </p:txBody>
      </p:sp>
      <p:pic>
        <p:nvPicPr>
          <p:cNvPr id="4" name="Picture 3"/>
          <p:cNvPicPr>
            <a:picLocks noChangeAspect="1"/>
          </p:cNvPicPr>
          <p:nvPr/>
        </p:nvPicPr>
        <p:blipFill rotWithShape="1">
          <a:blip r:embed="rId2">
            <a:extLst>
              <a:ext uri="{28A0092B-C50C-407E-A947-70E740481C1C}">
                <a14:useLocalDpi xmlns="" xmlns:a14="http://schemas.microsoft.com/office/drawing/2010/main" val="0"/>
              </a:ext>
            </a:extLst>
          </a:blip>
          <a:srcRect t="18905" b="27143"/>
          <a:stretch/>
        </p:blipFill>
        <p:spPr>
          <a:xfrm>
            <a:off x="4737100" y="3962400"/>
            <a:ext cx="3873893" cy="1828800"/>
          </a:xfrm>
          <a:prstGeom prst="rect">
            <a:avLst/>
          </a:prstGeom>
        </p:spPr>
      </p:pic>
      <p:pic>
        <p:nvPicPr>
          <p:cNvPr id="5" name="Picture 4"/>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609600" y="3962400"/>
            <a:ext cx="3867912" cy="1828800"/>
          </a:xfrm>
          <a:prstGeom prst="rect">
            <a:avLst/>
          </a:prstGeom>
        </p:spPr>
      </p:pic>
    </p:spTree>
    <p:extLst>
      <p:ext uri="{BB962C8B-B14F-4D97-AF65-F5344CB8AC3E}">
        <p14:creationId xmlns="" xmlns:p14="http://schemas.microsoft.com/office/powerpoint/2010/main" val="351943380"/>
      </p:ext>
    </p:extLst>
  </p:cSld>
  <p:clrMapOvr>
    <a:masterClrMapping/>
  </p:clrMapOvr>
  <mc:AlternateContent xmlns:mc="http://schemas.openxmlformats.org/markup-compatibility/2006">
    <mc:Choice xmlns="" xmlns:p14="http://schemas.microsoft.com/office/powerpoint/2010/main" Requires="p14">
      <p:transition spd="slow" p14:dur="1300">
        <p14:pan dir="u"/>
      </p:transition>
    </mc:Choice>
    <mc:Fallback>
      <p:transition spd="slow">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Categories</a:t>
            </a:r>
            <a:endParaRPr lang="en-US" dirty="0"/>
          </a:p>
        </p:txBody>
      </p:sp>
      <p:graphicFrame>
        <p:nvGraphicFramePr>
          <p:cNvPr id="7" name="Content Placeholder 6"/>
          <p:cNvGraphicFramePr>
            <a:graphicFrameLocks noGrp="1"/>
          </p:cNvGraphicFramePr>
          <p:nvPr>
            <p:ph idx="1"/>
            <p:extLst/>
          </p:nvPr>
        </p:nvGraphicFramePr>
        <p:xfrm>
          <a:off x="228600" y="1496703"/>
          <a:ext cx="8651544" cy="434340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 xmlns:p14="http://schemas.microsoft.com/office/powerpoint/2010/main" val="2495223494"/>
      </p:ext>
    </p:extLst>
  </p:cSld>
  <p:clrMapOvr>
    <a:masterClrMapping/>
  </p:clrMapOvr>
  <mc:AlternateContent xmlns:mc="http://schemas.openxmlformats.org/markup-compatibility/2006">
    <mc:Choice xmlns="" xmlns:p14="http://schemas.microsoft.com/office/powerpoint/2010/main" Requires="p14">
      <p:transition spd="slow" p14:dur="4400">
        <p14:honeycomb/>
      </p:transition>
    </mc:Choice>
    <mc:Fallback>
      <p:transition spd="slow">
        <p:fad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Jury Process</a:t>
            </a:r>
            <a:endParaRPr lang="en-US" dirty="0"/>
          </a:p>
        </p:txBody>
      </p:sp>
      <p:graphicFrame>
        <p:nvGraphicFramePr>
          <p:cNvPr id="5" name="Content Placeholder 4"/>
          <p:cNvGraphicFramePr>
            <a:graphicFrameLocks noGrp="1"/>
          </p:cNvGraphicFramePr>
          <p:nvPr>
            <p:ph idx="1"/>
            <p:extLst/>
          </p:nvPr>
        </p:nvGraphicFramePr>
        <p:xfrm>
          <a:off x="228600" y="1496703"/>
          <a:ext cx="8651544" cy="434340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 Placeholder 3"/>
          <p:cNvSpPr>
            <a:spLocks noGrp="1"/>
          </p:cNvSpPr>
          <p:nvPr>
            <p:ph type="body" idx="10"/>
          </p:nvPr>
        </p:nvSpPr>
        <p:spPr/>
        <p:txBody>
          <a:bodyPr>
            <a:normAutofit fontScale="92500" lnSpcReduction="10000"/>
          </a:bodyPr>
          <a:lstStyle/>
          <a:p>
            <a:r>
              <a:rPr lang="en-US" dirty="0" smtClean="0"/>
              <a:t>Evaluation Criteria</a:t>
            </a:r>
            <a:endParaRPr lang="en-US" dirty="0"/>
          </a:p>
        </p:txBody>
      </p:sp>
    </p:spTree>
    <p:extLst>
      <p:ext uri="{BB962C8B-B14F-4D97-AF65-F5344CB8AC3E}">
        <p14:creationId xmlns="" xmlns:p14="http://schemas.microsoft.com/office/powerpoint/2010/main" val="3534972797"/>
      </p:ext>
    </p:extLst>
  </p:cSld>
  <p:clrMapOvr>
    <a:masterClrMapping/>
  </p:clrMapOvr>
  <mc:AlternateContent xmlns:mc="http://schemas.openxmlformats.org/markup-compatibility/2006">
    <mc:Choice xmlns="" xmlns:p14="http://schemas.microsoft.com/office/powerpoint/2010/main" Requires="p14">
      <p:transition spd="slow" p14:dur="1500">
        <p14:window dir="vert"/>
      </p:transition>
    </mc:Choice>
    <mc:Fallback>
      <p:transition spd="slow">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pPr algn="l">
              <a:lnSpc>
                <a:spcPct val="90000"/>
              </a:lnSpc>
              <a:defRPr/>
            </a:pPr>
            <a:r>
              <a:rPr lang="en-US" sz="3600" kern="1200" dirty="0">
                <a:solidFill>
                  <a:schemeClr val="accent6"/>
                </a:solidFill>
                <a:latin typeface="Arial" pitchFamily="34" charset="0"/>
                <a:cs typeface="Arial" pitchFamily="34" charset="0"/>
              </a:rPr>
              <a:t>Mobile Applications Development Workshop</a:t>
            </a:r>
          </a:p>
        </p:txBody>
      </p:sp>
      <p:pic>
        <p:nvPicPr>
          <p:cNvPr id="2" name="Picture 1"/>
          <p:cNvPicPr>
            <a:picLocks noChangeAspect="1"/>
          </p:cNvPicPr>
          <p:nvPr/>
        </p:nvPicPr>
        <p:blipFill rotWithShape="1">
          <a:blip r:embed="rId3">
            <a:extLst>
              <a:ext uri="{28A0092B-C50C-407E-A947-70E740481C1C}">
                <a14:useLocalDpi xmlns="" xmlns:a14="http://schemas.microsoft.com/office/drawing/2010/main" val="0"/>
              </a:ext>
            </a:extLst>
          </a:blip>
          <a:srcRect l="1266" t="14286" r="1266" b="1266"/>
          <a:stretch/>
        </p:blipFill>
        <p:spPr>
          <a:xfrm>
            <a:off x="1066800" y="1676400"/>
            <a:ext cx="5980476" cy="5181600"/>
          </a:xfrm>
          <a:prstGeom prst="rect">
            <a:avLst/>
          </a:prstGeom>
        </p:spPr>
      </p:pic>
    </p:spTree>
    <p:extLst>
      <p:ext uri="{BB962C8B-B14F-4D97-AF65-F5344CB8AC3E}">
        <p14:creationId xmlns="" xmlns:p14="http://schemas.microsoft.com/office/powerpoint/2010/main" val="320544306"/>
      </p:ext>
    </p:extLst>
  </p:cSld>
  <p:clrMapOvr>
    <a:masterClrMapping/>
  </p:clrMapOvr>
  <p:transition spd="slow">
    <p:push dir="u"/>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pPr algn="l">
              <a:lnSpc>
                <a:spcPct val="90000"/>
              </a:lnSpc>
              <a:defRPr/>
            </a:pPr>
            <a:r>
              <a:rPr lang="en-US" sz="3600" kern="1200" dirty="0" smtClean="0">
                <a:solidFill>
                  <a:schemeClr val="accent6"/>
                </a:solidFill>
                <a:latin typeface="Arial" pitchFamily="34" charset="0"/>
                <a:cs typeface="Arial" pitchFamily="34" charset="0"/>
              </a:rPr>
              <a:t>Upcoming Events</a:t>
            </a:r>
            <a:endParaRPr lang="en-US" sz="3600" kern="1200" dirty="0">
              <a:solidFill>
                <a:schemeClr val="accent6"/>
              </a:solidFill>
              <a:latin typeface="Arial" pitchFamily="34" charset="0"/>
              <a:cs typeface="Arial" pitchFamily="34" charset="0"/>
            </a:endParaRPr>
          </a:p>
        </p:txBody>
      </p:sp>
      <p:sp>
        <p:nvSpPr>
          <p:cNvPr id="3" name="Rectangle 2"/>
          <p:cNvSpPr/>
          <p:nvPr/>
        </p:nvSpPr>
        <p:spPr>
          <a:xfrm>
            <a:off x="228600" y="1437403"/>
            <a:ext cx="7620000" cy="2106089"/>
          </a:xfrm>
          <a:prstGeom prst="rect">
            <a:avLst/>
          </a:prstGeom>
        </p:spPr>
        <p:txBody>
          <a:bodyPr wrap="square">
            <a:spAutoFit/>
          </a:bodyPr>
          <a:lstStyle/>
          <a:p>
            <a:pPr marL="342900" indent="-342900">
              <a:lnSpc>
                <a:spcPct val="110000"/>
              </a:lnSpc>
              <a:spcBef>
                <a:spcPts val="2400"/>
              </a:spcBef>
              <a:buFont typeface="Arial" panose="020B0604020202020204" pitchFamily="34" charset="0"/>
              <a:buChar char="•"/>
              <a:defRPr/>
            </a:pPr>
            <a:r>
              <a:rPr lang="en-US" sz="2800" dirty="0" smtClean="0">
                <a:solidFill>
                  <a:srgbClr val="000000">
                    <a:lumMod val="65000"/>
                    <a:lumOff val="35000"/>
                  </a:srgbClr>
                </a:solidFill>
                <a:latin typeface="Calibri" pitchFamily="34" charset="0"/>
                <a:cs typeface="Calibri" pitchFamily="34" charset="0"/>
              </a:rPr>
              <a:t>NGO </a:t>
            </a:r>
            <a:r>
              <a:rPr lang="en-US" sz="2800" dirty="0" smtClean="0">
                <a:solidFill>
                  <a:srgbClr val="000000">
                    <a:lumMod val="65000"/>
                    <a:lumOff val="35000"/>
                  </a:srgbClr>
                </a:solidFill>
                <a:latin typeface="Calibri" pitchFamily="34" charset="0"/>
                <a:cs typeface="Calibri" pitchFamily="34" charset="0"/>
              </a:rPr>
              <a:t>Day</a:t>
            </a:r>
          </a:p>
          <a:p>
            <a:pPr marL="342900" indent="-342900">
              <a:lnSpc>
                <a:spcPct val="110000"/>
              </a:lnSpc>
              <a:spcBef>
                <a:spcPts val="2400"/>
              </a:spcBef>
              <a:buFont typeface="Arial" panose="020B0604020202020204" pitchFamily="34" charset="0"/>
              <a:buChar char="•"/>
              <a:defRPr/>
            </a:pPr>
            <a:r>
              <a:rPr lang="en-US" sz="2800" dirty="0" err="1" smtClean="0">
                <a:solidFill>
                  <a:srgbClr val="000000">
                    <a:lumMod val="65000"/>
                    <a:lumOff val="35000"/>
                  </a:srgbClr>
                </a:solidFill>
                <a:latin typeface="Calibri" pitchFamily="34" charset="0"/>
                <a:cs typeface="Calibri" pitchFamily="34" charset="0"/>
              </a:rPr>
              <a:t>MeetICT</a:t>
            </a:r>
            <a:r>
              <a:rPr lang="en-US" sz="2800" dirty="0" smtClean="0">
                <a:solidFill>
                  <a:srgbClr val="000000">
                    <a:lumMod val="65000"/>
                    <a:lumOff val="35000"/>
                  </a:srgbClr>
                </a:solidFill>
                <a:latin typeface="Calibri" pitchFamily="34" charset="0"/>
                <a:cs typeface="Calibri" pitchFamily="34" charset="0"/>
              </a:rPr>
              <a:t> 2013</a:t>
            </a:r>
          </a:p>
          <a:p>
            <a:pPr marL="342900" indent="-342900">
              <a:lnSpc>
                <a:spcPct val="110000"/>
              </a:lnSpc>
              <a:spcBef>
                <a:spcPts val="2400"/>
              </a:spcBef>
              <a:buFont typeface="Arial" panose="020B0604020202020204" pitchFamily="34" charset="0"/>
              <a:buChar char="•"/>
              <a:defRPr/>
            </a:pPr>
            <a:r>
              <a:rPr lang="en-US" sz="2800" dirty="0" err="1" smtClean="0">
                <a:solidFill>
                  <a:srgbClr val="000000">
                    <a:lumMod val="65000"/>
                    <a:lumOff val="35000"/>
                  </a:srgbClr>
                </a:solidFill>
                <a:latin typeface="Calibri" pitchFamily="34" charset="0"/>
                <a:cs typeface="Calibri" pitchFamily="34" charset="0"/>
              </a:rPr>
              <a:t>eC</a:t>
            </a:r>
            <a:r>
              <a:rPr lang="en-US" sz="2800" dirty="0" err="1" smtClean="0">
                <a:solidFill>
                  <a:srgbClr val="000000">
                    <a:lumMod val="65000"/>
                    <a:lumOff val="35000"/>
                  </a:srgbClr>
                </a:solidFill>
                <a:latin typeface="Calibri" pitchFamily="34" charset="0"/>
                <a:cs typeface="Calibri" pitchFamily="34" charset="0"/>
              </a:rPr>
              <a:t>ontent</a:t>
            </a:r>
            <a:r>
              <a:rPr lang="en-US" sz="2800" dirty="0" smtClean="0">
                <a:solidFill>
                  <a:srgbClr val="000000">
                    <a:lumMod val="65000"/>
                    <a:lumOff val="35000"/>
                  </a:srgbClr>
                </a:solidFill>
                <a:latin typeface="Calibri" pitchFamily="34" charset="0"/>
                <a:cs typeface="Calibri" pitchFamily="34" charset="0"/>
              </a:rPr>
              <a:t> Award </a:t>
            </a:r>
            <a:endParaRPr lang="en-US" sz="2800" dirty="0" smtClean="0">
              <a:solidFill>
                <a:srgbClr val="000000">
                  <a:lumMod val="65000"/>
                  <a:lumOff val="35000"/>
                </a:srgbClr>
              </a:solidFill>
              <a:latin typeface="Calibri" pitchFamily="34" charset="0"/>
              <a:cs typeface="Calibri" pitchFamily="34" charset="0"/>
            </a:endParaRPr>
          </a:p>
        </p:txBody>
      </p:sp>
    </p:spTree>
    <p:extLst>
      <p:ext uri="{BB962C8B-B14F-4D97-AF65-F5344CB8AC3E}">
        <p14:creationId xmlns="" xmlns:p14="http://schemas.microsoft.com/office/powerpoint/2010/main" val="3741463848"/>
      </p:ext>
    </p:extLst>
  </p:cSld>
  <p:clrMapOvr>
    <a:masterClrMapping/>
  </p:clrMapOvr>
  <p:transition spd="slow">
    <p:push dir="u"/>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 xmlns:a14="http://schemas.microsoft.com/office/drawing/2010/main" val="0"/>
              </a:ext>
            </a:extLst>
          </a:blip>
          <a:srcRect l="26876" t="16001" r="8333" b="6250"/>
          <a:stretch/>
        </p:blipFill>
        <p:spPr bwMode="auto">
          <a:xfrm>
            <a:off x="1" y="0"/>
            <a:ext cx="9144000" cy="6858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3" name="TextBox 1"/>
          <p:cNvSpPr txBox="1">
            <a:spLocks noChangeArrowheads="1"/>
          </p:cNvSpPr>
          <p:nvPr/>
        </p:nvSpPr>
        <p:spPr bwMode="auto">
          <a:xfrm>
            <a:off x="838200" y="2833048"/>
            <a:ext cx="4495800" cy="13374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37" rIns="91437">
            <a:spAutoFit/>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eaLnBrk="1" hangingPunct="1">
              <a:lnSpc>
                <a:spcPct val="114000"/>
              </a:lnSpc>
            </a:pPr>
            <a:r>
              <a:rPr lang="en-US" sz="1800" dirty="0" smtClean="0">
                <a:latin typeface="Calibri" pitchFamily="34" charset="0"/>
                <a:cs typeface="Calibri" pitchFamily="34" charset="0"/>
              </a:rPr>
              <a:t>www.bis.org.bh</a:t>
            </a:r>
          </a:p>
          <a:p>
            <a:pPr eaLnBrk="1" hangingPunct="1">
              <a:lnSpc>
                <a:spcPct val="114000"/>
              </a:lnSpc>
            </a:pPr>
            <a:r>
              <a:rPr lang="en-US" sz="1800" dirty="0" smtClean="0">
                <a:latin typeface="Calibri" pitchFamily="34" charset="0"/>
                <a:cs typeface="Calibri" pitchFamily="34" charset="0"/>
              </a:rPr>
              <a:t>www.facebook.com/BahrainInternetSociety</a:t>
            </a:r>
            <a:endParaRPr lang="en-US" sz="1800" dirty="0">
              <a:latin typeface="Calibri" pitchFamily="34" charset="0"/>
              <a:cs typeface="Calibri" pitchFamily="34" charset="0"/>
            </a:endParaRPr>
          </a:p>
          <a:p>
            <a:pPr eaLnBrk="1" hangingPunct="1">
              <a:lnSpc>
                <a:spcPct val="114000"/>
              </a:lnSpc>
            </a:pPr>
            <a:r>
              <a:rPr lang="en-US" sz="1800" dirty="0" smtClean="0">
                <a:latin typeface="Calibri" pitchFamily="34" charset="0"/>
                <a:cs typeface="Calibri" pitchFamily="34" charset="0"/>
              </a:rPr>
              <a:t>@</a:t>
            </a:r>
            <a:r>
              <a:rPr lang="en-US" sz="1800" dirty="0" err="1" smtClean="0">
                <a:latin typeface="Calibri" pitchFamily="34" charset="0"/>
                <a:cs typeface="Calibri" pitchFamily="34" charset="0"/>
              </a:rPr>
              <a:t>InternetBH</a:t>
            </a:r>
            <a:endParaRPr lang="en-US" sz="1800" dirty="0" smtClean="0">
              <a:latin typeface="Calibri" pitchFamily="34" charset="0"/>
              <a:cs typeface="Calibri" pitchFamily="34" charset="0"/>
            </a:endParaRPr>
          </a:p>
          <a:p>
            <a:pPr eaLnBrk="1" hangingPunct="1">
              <a:lnSpc>
                <a:spcPct val="114000"/>
              </a:lnSpc>
            </a:pPr>
            <a:r>
              <a:rPr lang="en-US" sz="1800" dirty="0">
                <a:latin typeface="Calibri" pitchFamily="34" charset="0"/>
                <a:cs typeface="Calibri" pitchFamily="34" charset="0"/>
              </a:rPr>
              <a:t>@</a:t>
            </a:r>
            <a:r>
              <a:rPr lang="en-US" sz="1800" dirty="0" err="1" smtClean="0">
                <a:latin typeface="Calibri" pitchFamily="34" charset="0"/>
                <a:cs typeface="Calibri" pitchFamily="34" charset="0"/>
              </a:rPr>
              <a:t>InternetBH</a:t>
            </a:r>
            <a:endParaRPr lang="en-US" sz="1800" dirty="0">
              <a:latin typeface="Calibri" pitchFamily="34" charset="0"/>
              <a:cs typeface="Calibri" pitchFamily="34" charset="0"/>
            </a:endParaRPr>
          </a:p>
        </p:txBody>
      </p:sp>
      <p:pic>
        <p:nvPicPr>
          <p:cNvPr id="4" name="Picture 2"/>
          <p:cNvPicPr>
            <a:picLocks noChangeAspect="1"/>
          </p:cNvPicPr>
          <p:nvPr/>
        </p:nvPicPr>
        <p:blipFill>
          <a:blip r:embed="rId3">
            <a:extLst>
              <a:ext uri="{28A0092B-C50C-407E-A947-70E740481C1C}">
                <a14:useLocalDpi xmlns="" xmlns:a14="http://schemas.microsoft.com/office/drawing/2010/main" val="0"/>
              </a:ext>
            </a:extLst>
          </a:blip>
          <a:srcRect/>
          <a:stretch>
            <a:fillRect/>
          </a:stretch>
        </p:blipFill>
        <p:spPr bwMode="auto">
          <a:xfrm>
            <a:off x="533400" y="3233098"/>
            <a:ext cx="285750" cy="285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 name="Picture 3"/>
          <p:cNvPicPr>
            <a:picLocks noChangeAspect="1"/>
          </p:cNvPicPr>
          <p:nvPr/>
        </p:nvPicPr>
        <p:blipFill>
          <a:blip r:embed="rId4">
            <a:extLst>
              <a:ext uri="{28A0092B-C50C-407E-A947-70E740481C1C}">
                <a14:useLocalDpi xmlns="" xmlns:a14="http://schemas.microsoft.com/office/drawing/2010/main" val="0"/>
              </a:ext>
            </a:extLst>
          </a:blip>
          <a:srcRect/>
          <a:stretch>
            <a:fillRect/>
          </a:stretch>
        </p:blipFill>
        <p:spPr bwMode="auto">
          <a:xfrm>
            <a:off x="533400" y="3556948"/>
            <a:ext cx="285750" cy="285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rotWithShape="1">
          <a:blip r:embed="rId5" cstate="print">
            <a:extLst>
              <a:ext uri="{28A0092B-C50C-407E-A947-70E740481C1C}">
                <a14:useLocalDpi xmlns="" xmlns:a14="http://schemas.microsoft.com/office/drawing/2010/main" val="0"/>
              </a:ext>
            </a:extLst>
          </a:blip>
          <a:srcRect l="20774" t="4199" r="20854" b="6487"/>
          <a:stretch/>
        </p:blipFill>
        <p:spPr>
          <a:xfrm>
            <a:off x="536304" y="3873178"/>
            <a:ext cx="268722" cy="274320"/>
          </a:xfrm>
          <a:prstGeom prst="rect">
            <a:avLst/>
          </a:prstGeom>
        </p:spPr>
      </p:pic>
      <p:pic>
        <p:nvPicPr>
          <p:cNvPr id="7" name="Picture 7"/>
          <p:cNvPicPr>
            <a:picLocks noChangeAspect="1" noChangeArrowheads="1"/>
          </p:cNvPicPr>
          <p:nvPr/>
        </p:nvPicPr>
        <p:blipFill rotWithShape="1">
          <a:blip r:embed="rId6" cstate="print">
            <a:extLst>
              <a:ext uri="{28A0092B-C50C-407E-A947-70E740481C1C}">
                <a14:useLocalDpi xmlns="" xmlns:a14="http://schemas.microsoft.com/office/drawing/2010/main" val="0"/>
              </a:ext>
            </a:extLst>
          </a:blip>
          <a:srcRect l="3159" t="4590" r="56141" b="7554"/>
          <a:stretch/>
        </p:blipFill>
        <p:spPr bwMode="auto">
          <a:xfrm>
            <a:off x="538688" y="2882578"/>
            <a:ext cx="280462" cy="2743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358487575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sz="quarter" idx="11"/>
          </p:nvPr>
        </p:nvSpPr>
        <p:spPr>
          <a:xfrm>
            <a:off x="228600" y="2057400"/>
            <a:ext cx="7620000" cy="4497387"/>
          </a:xfrm>
        </p:spPr>
        <p:txBody>
          <a:bodyPr>
            <a:noAutofit/>
          </a:bodyPr>
          <a:lstStyle/>
          <a:p>
            <a:pPr marL="512064" indent="-514350">
              <a:lnSpc>
                <a:spcPct val="120000"/>
              </a:lnSpc>
              <a:spcBef>
                <a:spcPts val="600"/>
              </a:spcBef>
              <a:buFont typeface="+mj-lt"/>
              <a:buAutoNum type="arabicPeriod"/>
            </a:pPr>
            <a:r>
              <a:rPr lang="en-US" sz="1600" dirty="0" smtClean="0"/>
              <a:t>To </a:t>
            </a:r>
            <a:r>
              <a:rPr lang="en-US" sz="1600" dirty="0"/>
              <a:t>provide substantiated and authenticated information about the Internet in The Kingdom of Bahrain.</a:t>
            </a:r>
          </a:p>
          <a:p>
            <a:pPr marL="512064" indent="-514350">
              <a:lnSpc>
                <a:spcPct val="120000"/>
              </a:lnSpc>
              <a:spcBef>
                <a:spcPts val="600"/>
              </a:spcBef>
              <a:buFont typeface="+mj-lt"/>
              <a:buAutoNum type="arabicPeriod"/>
            </a:pPr>
            <a:r>
              <a:rPr lang="en-US" sz="1600" dirty="0" smtClean="0"/>
              <a:t>To </a:t>
            </a:r>
            <a:r>
              <a:rPr lang="en-US" sz="1600" dirty="0"/>
              <a:t>provide technical services and consulting to all categories of society from individuals to organizations in the field of Internet.</a:t>
            </a:r>
          </a:p>
          <a:p>
            <a:pPr marL="512064" indent="-514350">
              <a:lnSpc>
                <a:spcPct val="120000"/>
              </a:lnSpc>
              <a:spcBef>
                <a:spcPts val="600"/>
              </a:spcBef>
              <a:buFont typeface="+mj-lt"/>
              <a:buAutoNum type="arabicPeriod"/>
            </a:pPr>
            <a:r>
              <a:rPr lang="en-US" sz="1600" dirty="0" smtClean="0"/>
              <a:t>To </a:t>
            </a:r>
            <a:r>
              <a:rPr lang="en-US" sz="1600" dirty="0"/>
              <a:t>enfold all Internet users, including beginners and those with experience.</a:t>
            </a:r>
          </a:p>
          <a:p>
            <a:pPr marL="512064" indent="-514350">
              <a:lnSpc>
                <a:spcPct val="120000"/>
              </a:lnSpc>
              <a:spcBef>
                <a:spcPts val="600"/>
              </a:spcBef>
              <a:buFont typeface="+mj-lt"/>
              <a:buAutoNum type="arabicPeriod"/>
            </a:pPr>
            <a:r>
              <a:rPr lang="en-US" sz="1600" dirty="0" smtClean="0"/>
              <a:t>To </a:t>
            </a:r>
            <a:r>
              <a:rPr lang="en-US" sz="1600" dirty="0"/>
              <a:t>organize events and work activities and participation in national projects that discuss issues and challenges related to using the Internet in technical, commercial, social and other fields.</a:t>
            </a:r>
          </a:p>
          <a:p>
            <a:pPr marL="512064" indent="-514350">
              <a:lnSpc>
                <a:spcPct val="120000"/>
              </a:lnSpc>
              <a:spcBef>
                <a:spcPts val="600"/>
              </a:spcBef>
              <a:buFont typeface="+mj-lt"/>
              <a:buAutoNum type="arabicPeriod"/>
            </a:pPr>
            <a:r>
              <a:rPr lang="en-US" sz="1600" dirty="0" smtClean="0"/>
              <a:t>To </a:t>
            </a:r>
            <a:r>
              <a:rPr lang="en-US" sz="1600" dirty="0"/>
              <a:t>contribute to the localization and dissemination of Arab culture in the field of Internet and Information Technology.</a:t>
            </a:r>
          </a:p>
          <a:p>
            <a:pPr marL="512064" indent="-514350">
              <a:lnSpc>
                <a:spcPct val="120000"/>
              </a:lnSpc>
              <a:spcBef>
                <a:spcPts val="600"/>
              </a:spcBef>
              <a:buFont typeface="+mj-lt"/>
              <a:buAutoNum type="arabicPeriod"/>
            </a:pPr>
            <a:r>
              <a:rPr lang="en-US" sz="1600" dirty="0" smtClean="0"/>
              <a:t>To </a:t>
            </a:r>
            <a:r>
              <a:rPr lang="en-US" sz="1600" dirty="0"/>
              <a:t>contribute to raising the level of information networks through effective cooperation with the providers of the service and the relevant authorities.</a:t>
            </a:r>
          </a:p>
          <a:p>
            <a:pPr marL="512064" indent="-514350">
              <a:lnSpc>
                <a:spcPct val="120000"/>
              </a:lnSpc>
              <a:spcBef>
                <a:spcPts val="600"/>
              </a:spcBef>
              <a:buFont typeface="+mj-lt"/>
              <a:buAutoNum type="arabicPeriod"/>
            </a:pPr>
            <a:r>
              <a:rPr lang="en-US" sz="1600" dirty="0" smtClean="0"/>
              <a:t>To </a:t>
            </a:r>
            <a:r>
              <a:rPr lang="en-US" sz="1600" dirty="0"/>
              <a:t>ensure the provision of information and services, far from all harm to the customs and traditions and the security of the Kingdom of </a:t>
            </a:r>
            <a:r>
              <a:rPr lang="en-US" sz="1600" dirty="0" smtClean="0"/>
              <a:t>Bahrain</a:t>
            </a:r>
            <a:r>
              <a:rPr lang="en-US" sz="1600" dirty="0"/>
              <a:t>.</a:t>
            </a:r>
          </a:p>
        </p:txBody>
      </p:sp>
      <p:sp>
        <p:nvSpPr>
          <p:cNvPr id="2" name="Title 1"/>
          <p:cNvSpPr>
            <a:spLocks noGrp="1"/>
          </p:cNvSpPr>
          <p:nvPr>
            <p:ph type="title"/>
          </p:nvPr>
        </p:nvSpPr>
        <p:spPr/>
        <p:txBody>
          <a:bodyPr/>
          <a:lstStyle/>
          <a:p>
            <a:pPr algn="l">
              <a:lnSpc>
                <a:spcPct val="90000"/>
              </a:lnSpc>
              <a:defRPr/>
            </a:pPr>
            <a:r>
              <a:rPr lang="en-US" sz="3600" kern="1200" dirty="0">
                <a:solidFill>
                  <a:schemeClr val="accent6"/>
                </a:solidFill>
                <a:latin typeface="Arial" pitchFamily="34" charset="0"/>
                <a:cs typeface="Arial" pitchFamily="34" charset="0"/>
              </a:rPr>
              <a:t>Objectives</a:t>
            </a:r>
          </a:p>
        </p:txBody>
      </p:sp>
    </p:spTree>
    <p:extLst>
      <p:ext uri="{BB962C8B-B14F-4D97-AF65-F5344CB8AC3E}">
        <p14:creationId xmlns="" xmlns:p14="http://schemas.microsoft.com/office/powerpoint/2010/main" val="104495511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lnSpc>
                <a:spcPct val="90000"/>
              </a:lnSpc>
              <a:defRPr/>
            </a:pPr>
            <a:r>
              <a:rPr lang="en-US" sz="3600" kern="1200" dirty="0">
                <a:solidFill>
                  <a:schemeClr val="accent6"/>
                </a:solidFill>
                <a:latin typeface="Arial" pitchFamily="34" charset="0"/>
                <a:cs typeface="Arial" pitchFamily="34" charset="0"/>
              </a:rPr>
              <a:t>Board Members</a:t>
            </a:r>
          </a:p>
        </p:txBody>
      </p:sp>
      <p:pic>
        <p:nvPicPr>
          <p:cNvPr id="8194" name="Picture 2" descr="C:\My Files\pic\bisboardmember.jpg"/>
          <p:cNvPicPr>
            <a:picLocks noChangeAspect="1" noChangeArrowheads="1"/>
          </p:cNvPicPr>
          <p:nvPr/>
        </p:nvPicPr>
        <p:blipFill>
          <a:blip r:embed="rId2"/>
          <a:srcRect/>
          <a:stretch>
            <a:fillRect/>
          </a:stretch>
        </p:blipFill>
        <p:spPr bwMode="auto">
          <a:xfrm>
            <a:off x="685800" y="1752600"/>
            <a:ext cx="7010400" cy="4572000"/>
          </a:xfrm>
          <a:prstGeom prst="rect">
            <a:avLst/>
          </a:prstGeom>
          <a:noFill/>
        </p:spPr>
      </p:pic>
    </p:spTree>
    <p:extLst>
      <p:ext uri="{BB962C8B-B14F-4D97-AF65-F5344CB8AC3E}">
        <p14:creationId xmlns="" xmlns:p14="http://schemas.microsoft.com/office/powerpoint/2010/main" val="412744785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lnSpc>
                <a:spcPct val="90000"/>
              </a:lnSpc>
              <a:defRPr/>
            </a:pPr>
            <a:r>
              <a:rPr lang="en-US" sz="3600" kern="1200" dirty="0" smtClean="0">
                <a:solidFill>
                  <a:schemeClr val="accent6"/>
                </a:solidFill>
                <a:latin typeface="Arial" pitchFamily="34" charset="0"/>
                <a:cs typeface="Arial" pitchFamily="34" charset="0"/>
              </a:rPr>
              <a:t>Member </a:t>
            </a:r>
            <a:r>
              <a:rPr lang="en-US" sz="3600" kern="1200" dirty="0" smtClean="0">
                <a:solidFill>
                  <a:schemeClr val="accent6"/>
                </a:solidFill>
                <a:latin typeface="Arial" pitchFamily="34" charset="0"/>
                <a:cs typeface="Arial" pitchFamily="34" charset="0"/>
              </a:rPr>
              <a:t>and Partners</a:t>
            </a:r>
            <a:endParaRPr lang="en-US" sz="3600" kern="1200" dirty="0">
              <a:solidFill>
                <a:schemeClr val="accent6"/>
              </a:solidFill>
              <a:latin typeface="Arial" pitchFamily="34" charset="0"/>
              <a:cs typeface="Arial" pitchFamily="34" charset="0"/>
            </a:endParaRPr>
          </a:p>
        </p:txBody>
      </p:sp>
      <p:sp>
        <p:nvSpPr>
          <p:cNvPr id="5" name="Rounded Rectangle 4"/>
          <p:cNvSpPr/>
          <p:nvPr/>
        </p:nvSpPr>
        <p:spPr>
          <a:xfrm>
            <a:off x="152400" y="4236720"/>
            <a:ext cx="8796528" cy="2011680"/>
          </a:xfrm>
          <a:prstGeom prst="roundRect">
            <a:avLst>
              <a:gd name="adj" fmla="val 8334"/>
            </a:avLst>
          </a:prstGeom>
          <a:solidFill>
            <a:schemeClr val="bg1"/>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itchFamily="34" charset="0"/>
            </a:endParaRPr>
          </a:p>
        </p:txBody>
      </p:sp>
      <p:sp>
        <p:nvSpPr>
          <p:cNvPr id="6" name="Rounded Rectangle 5"/>
          <p:cNvSpPr/>
          <p:nvPr/>
        </p:nvSpPr>
        <p:spPr>
          <a:xfrm>
            <a:off x="4648200" y="2026920"/>
            <a:ext cx="4297680" cy="2011680"/>
          </a:xfrm>
          <a:prstGeom prst="roundRect">
            <a:avLst>
              <a:gd name="adj" fmla="val 8334"/>
            </a:avLst>
          </a:prstGeom>
          <a:solidFill>
            <a:schemeClr val="bg1"/>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itchFamily="34" charset="0"/>
            </a:endParaRPr>
          </a:p>
        </p:txBody>
      </p:sp>
      <p:sp>
        <p:nvSpPr>
          <p:cNvPr id="7" name="Rounded Rectangle 6"/>
          <p:cNvSpPr/>
          <p:nvPr/>
        </p:nvSpPr>
        <p:spPr>
          <a:xfrm>
            <a:off x="152400" y="2026920"/>
            <a:ext cx="4297680" cy="2011680"/>
          </a:xfrm>
          <a:prstGeom prst="roundRect">
            <a:avLst>
              <a:gd name="adj" fmla="val 8334"/>
            </a:avLst>
          </a:prstGeom>
          <a:solidFill>
            <a:schemeClr val="bg1"/>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itchFamily="34" charset="0"/>
            </a:endParaRPr>
          </a:p>
        </p:txBody>
      </p:sp>
      <p:pic>
        <p:nvPicPr>
          <p:cNvPr id="8" name="Picture 7"/>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6248400" y="2133600"/>
            <a:ext cx="1522202" cy="1765754"/>
          </a:xfrm>
          <a:prstGeom prst="rect">
            <a:avLst/>
          </a:prstGeom>
        </p:spPr>
      </p:pic>
      <p:pic>
        <p:nvPicPr>
          <p:cNvPr id="9" name="Picture 8"/>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697915" y="4831080"/>
            <a:ext cx="2728655" cy="1188720"/>
          </a:xfrm>
          <a:prstGeom prst="rect">
            <a:avLst/>
          </a:prstGeom>
        </p:spPr>
      </p:pic>
      <p:pic>
        <p:nvPicPr>
          <p:cNvPr id="10" name="Picture 9"/>
          <p:cNvPicPr>
            <a:picLocks noChangeAspect="1"/>
          </p:cNvPicPr>
          <p:nvPr/>
        </p:nvPicPr>
        <p:blipFill>
          <a:blip r:embed="rId4">
            <a:extLst>
              <a:ext uri="{28A0092B-C50C-407E-A947-70E740481C1C}">
                <a14:useLocalDpi xmlns="" xmlns:a14="http://schemas.microsoft.com/office/drawing/2010/main" val="0"/>
              </a:ext>
            </a:extLst>
          </a:blip>
          <a:stretch>
            <a:fillRect/>
          </a:stretch>
        </p:blipFill>
        <p:spPr>
          <a:xfrm>
            <a:off x="3973009" y="4831080"/>
            <a:ext cx="2728651" cy="1188720"/>
          </a:xfrm>
          <a:prstGeom prst="rect">
            <a:avLst/>
          </a:prstGeom>
        </p:spPr>
      </p:pic>
      <p:pic>
        <p:nvPicPr>
          <p:cNvPr id="11" name="Picture 10"/>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7188056" y="4754880"/>
            <a:ext cx="1193944" cy="1188720"/>
          </a:xfrm>
          <a:prstGeom prst="rect">
            <a:avLst/>
          </a:prstGeom>
        </p:spPr>
      </p:pic>
      <p:pic>
        <p:nvPicPr>
          <p:cNvPr id="12" name="Picture 11"/>
          <p:cNvPicPr>
            <a:picLocks noChangeAspect="1"/>
          </p:cNvPicPr>
          <p:nvPr/>
        </p:nvPicPr>
        <p:blipFill rotWithShape="1">
          <a:blip r:embed="rId6">
            <a:extLst>
              <a:ext uri="{28A0092B-C50C-407E-A947-70E740481C1C}">
                <a14:useLocalDpi xmlns="" xmlns:a14="http://schemas.microsoft.com/office/drawing/2010/main" val="0"/>
              </a:ext>
            </a:extLst>
          </a:blip>
          <a:srcRect r="4843"/>
          <a:stretch/>
        </p:blipFill>
        <p:spPr>
          <a:xfrm>
            <a:off x="558801" y="2514600"/>
            <a:ext cx="3314700" cy="1219200"/>
          </a:xfrm>
          <a:prstGeom prst="rect">
            <a:avLst/>
          </a:prstGeom>
        </p:spPr>
      </p:pic>
      <p:sp>
        <p:nvSpPr>
          <p:cNvPr id="13" name="Text Placeholder 3"/>
          <p:cNvSpPr txBox="1">
            <a:spLocks/>
          </p:cNvSpPr>
          <p:nvPr/>
        </p:nvSpPr>
        <p:spPr>
          <a:xfrm>
            <a:off x="228600" y="2057400"/>
            <a:ext cx="3009900" cy="457200"/>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000" b="1" dirty="0" smtClean="0">
                <a:latin typeface="Calibri" pitchFamily="34" charset="0"/>
              </a:rPr>
              <a:t>Chapter</a:t>
            </a:r>
            <a:endParaRPr lang="en-US" sz="2000" b="1" dirty="0">
              <a:latin typeface="Calibri" pitchFamily="34" charset="0"/>
            </a:endParaRPr>
          </a:p>
        </p:txBody>
      </p:sp>
      <p:sp>
        <p:nvSpPr>
          <p:cNvPr id="14" name="Text Placeholder 3"/>
          <p:cNvSpPr txBox="1">
            <a:spLocks/>
          </p:cNvSpPr>
          <p:nvPr/>
        </p:nvSpPr>
        <p:spPr>
          <a:xfrm>
            <a:off x="4724400" y="2057400"/>
            <a:ext cx="3009900" cy="457200"/>
          </a:xfrm>
          <a:prstGeom prst="rect">
            <a:avLst/>
          </a:prstGeom>
        </p:spPr>
        <p:txBody>
          <a:bodyPr>
            <a:normAutofit fontScale="625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000" b="1" dirty="0" smtClean="0">
                <a:latin typeface="Calibri" pitchFamily="34" charset="0"/>
              </a:rPr>
              <a:t>Member Since </a:t>
            </a:r>
          </a:p>
          <a:p>
            <a:pPr marL="0" indent="0">
              <a:buNone/>
            </a:pPr>
            <a:r>
              <a:rPr lang="en-US" sz="2000" b="1" dirty="0" smtClean="0">
                <a:latin typeface="Calibri" pitchFamily="34" charset="0"/>
              </a:rPr>
              <a:t>March 2012</a:t>
            </a:r>
            <a:endParaRPr lang="en-US" sz="2000" b="1" dirty="0">
              <a:latin typeface="Calibri" pitchFamily="34" charset="0"/>
            </a:endParaRPr>
          </a:p>
        </p:txBody>
      </p:sp>
      <p:sp>
        <p:nvSpPr>
          <p:cNvPr id="15" name="Text Placeholder 3"/>
          <p:cNvSpPr txBox="1">
            <a:spLocks/>
          </p:cNvSpPr>
          <p:nvPr/>
        </p:nvSpPr>
        <p:spPr>
          <a:xfrm>
            <a:off x="228600" y="4267200"/>
            <a:ext cx="3009900" cy="457200"/>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000" b="1" dirty="0" smtClean="0">
                <a:latin typeface="Calibri" pitchFamily="34" charset="0"/>
              </a:rPr>
              <a:t>Partners</a:t>
            </a:r>
            <a:endParaRPr lang="en-US" sz="2000" b="1" dirty="0">
              <a:latin typeface="Calibri" pitchFamily="34" charset="0"/>
            </a:endParaRPr>
          </a:p>
        </p:txBody>
      </p:sp>
    </p:spTree>
    <p:extLst>
      <p:ext uri="{BB962C8B-B14F-4D97-AF65-F5344CB8AC3E}">
        <p14:creationId xmlns="" xmlns:p14="http://schemas.microsoft.com/office/powerpoint/2010/main" val="423493946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pPr algn="l"/>
            <a:r>
              <a:rPr lang="en-US" sz="3600" kern="1200" dirty="0" smtClean="0">
                <a:solidFill>
                  <a:schemeClr val="accent6"/>
                </a:solidFill>
                <a:latin typeface="Arial" pitchFamily="34" charset="0"/>
                <a:cs typeface="Arial" pitchFamily="34" charset="0"/>
              </a:rPr>
              <a:t>Winning Best </a:t>
            </a:r>
            <a:r>
              <a:rPr lang="en-US" sz="3600" kern="1200" dirty="0" err="1" smtClean="0">
                <a:solidFill>
                  <a:schemeClr val="accent6"/>
                </a:solidFill>
                <a:latin typeface="Arial" pitchFamily="34" charset="0"/>
                <a:cs typeface="Arial" pitchFamily="34" charset="0"/>
              </a:rPr>
              <a:t>eNGO</a:t>
            </a:r>
            <a:r>
              <a:rPr lang="en-US" sz="3600" kern="1200" dirty="0" smtClean="0">
                <a:solidFill>
                  <a:schemeClr val="accent6"/>
                </a:solidFill>
                <a:latin typeface="Arial" pitchFamily="34" charset="0"/>
                <a:cs typeface="Arial" pitchFamily="34" charset="0"/>
              </a:rPr>
              <a:t> Award</a:t>
            </a:r>
            <a:endParaRPr lang="en-US" sz="3600" kern="1200" dirty="0">
              <a:solidFill>
                <a:schemeClr val="accent6"/>
              </a:solidFill>
              <a:latin typeface="Arial" pitchFamily="34" charset="0"/>
              <a:cs typeface="Arial" pitchFamily="34" charset="0"/>
            </a:endParaRPr>
          </a:p>
        </p:txBody>
      </p:sp>
      <p:pic>
        <p:nvPicPr>
          <p:cNvPr id="8" name="Picture 7"/>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304800" y="1295400"/>
            <a:ext cx="8077200" cy="5364707"/>
          </a:xfrm>
          <a:prstGeom prst="rect">
            <a:avLst/>
          </a:prstGeom>
        </p:spPr>
      </p:pic>
    </p:spTree>
    <p:extLst>
      <p:ext uri="{BB962C8B-B14F-4D97-AF65-F5344CB8AC3E}">
        <p14:creationId xmlns="" xmlns:p14="http://schemas.microsoft.com/office/powerpoint/2010/main" val="2003163771"/>
      </p:ext>
    </p:extLst>
  </p:cSld>
  <p:clrMapOvr>
    <a:masterClrMapping/>
  </p:clrMapOvr>
  <p:timing>
    <p:tnLst>
      <p:par>
        <p:cTn id="1" dur="indefinite" restart="never" nodeType="tmRoot"/>
      </p:par>
    </p:tnLst>
  </p:timing>
</p:sld>
</file>

<file path=ppt/theme/theme1.xml><?xml version="1.0" encoding="utf-8"?>
<a:theme xmlns:a="http://schemas.openxmlformats.org/drawingml/2006/main" name="BIS">
  <a:themeElements>
    <a:clrScheme name="Custom 1">
      <a:dk1>
        <a:srgbClr val="000000"/>
      </a:dk1>
      <a:lt1>
        <a:srgbClr val="FFFFFF"/>
      </a:lt1>
      <a:dk2>
        <a:srgbClr val="000000"/>
      </a:dk2>
      <a:lt2>
        <a:srgbClr val="808080"/>
      </a:lt2>
      <a:accent1>
        <a:srgbClr val="C00000"/>
      </a:accent1>
      <a:accent2>
        <a:srgbClr val="FF9900"/>
      </a:accent2>
      <a:accent3>
        <a:srgbClr val="FFFFFF"/>
      </a:accent3>
      <a:accent4>
        <a:srgbClr val="000000"/>
      </a:accent4>
      <a:accent5>
        <a:srgbClr val="FFC000"/>
      </a:accent5>
      <a:accent6>
        <a:srgbClr val="C00000"/>
      </a:accent6>
      <a:hlink>
        <a:srgbClr val="262699"/>
      </a:hlink>
      <a:folHlink>
        <a:srgbClr val="8484E0"/>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BEA 2011 2">
  <a:themeElements>
    <a:clrScheme name="Custom 4">
      <a:dk1>
        <a:srgbClr val="595959"/>
      </a:dk1>
      <a:lt1>
        <a:srgbClr val="FFFFFF"/>
      </a:lt1>
      <a:dk2>
        <a:srgbClr val="D60000"/>
      </a:dk2>
      <a:lt2>
        <a:srgbClr val="FF8B8B"/>
      </a:lt2>
      <a:accent1>
        <a:srgbClr val="FF9900"/>
      </a:accent1>
      <a:accent2>
        <a:srgbClr val="666633"/>
      </a:accent2>
      <a:accent3>
        <a:srgbClr val="A00000"/>
      </a:accent3>
      <a:accent4>
        <a:srgbClr val="D60000"/>
      </a:accent4>
      <a:accent5>
        <a:srgbClr val="666699"/>
      </a:accent5>
      <a:accent6>
        <a:srgbClr val="FF8B8B"/>
      </a:accent6>
      <a:hlink>
        <a:srgbClr val="4F81BD"/>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Custom 1">
    <a:dk1>
      <a:srgbClr val="000000"/>
    </a:dk1>
    <a:lt1>
      <a:srgbClr val="FFFFFF"/>
    </a:lt1>
    <a:dk2>
      <a:srgbClr val="000000"/>
    </a:dk2>
    <a:lt2>
      <a:srgbClr val="808080"/>
    </a:lt2>
    <a:accent1>
      <a:srgbClr val="C00000"/>
    </a:accent1>
    <a:accent2>
      <a:srgbClr val="FF9900"/>
    </a:accent2>
    <a:accent3>
      <a:srgbClr val="FFFFFF"/>
    </a:accent3>
    <a:accent4>
      <a:srgbClr val="000000"/>
    </a:accent4>
    <a:accent5>
      <a:srgbClr val="FFC000"/>
    </a:accent5>
    <a:accent6>
      <a:srgbClr val="C00000"/>
    </a:accent6>
    <a:hlink>
      <a:srgbClr val="262699"/>
    </a:hlink>
    <a:folHlink>
      <a:srgbClr val="8484E0"/>
    </a:folHlink>
  </a:clrScheme>
</a:themeOverride>
</file>

<file path=docProps/app.xml><?xml version="1.0" encoding="utf-8"?>
<Properties xmlns="http://schemas.openxmlformats.org/officeDocument/2006/extended-properties" xmlns:vt="http://schemas.openxmlformats.org/officeDocument/2006/docPropsVTypes">
  <Template/>
  <TotalTime>11241</TotalTime>
  <Words>1616</Words>
  <Application>Microsoft Office PowerPoint</Application>
  <PresentationFormat>On-screen Show (4:3)</PresentationFormat>
  <Paragraphs>290</Paragraphs>
  <Slides>58</Slides>
  <Notes>21</Notes>
  <HiddenSlides>0</HiddenSlides>
  <MMClips>0</MMClips>
  <ScaleCrop>false</ScaleCrop>
  <HeadingPairs>
    <vt:vector size="4" baseType="variant">
      <vt:variant>
        <vt:lpstr>Theme</vt:lpstr>
      </vt:variant>
      <vt:variant>
        <vt:i4>2</vt:i4>
      </vt:variant>
      <vt:variant>
        <vt:lpstr>Slide Titles</vt:lpstr>
      </vt:variant>
      <vt:variant>
        <vt:i4>58</vt:i4>
      </vt:variant>
    </vt:vector>
  </HeadingPairs>
  <TitlesOfParts>
    <vt:vector size="60" baseType="lpstr">
      <vt:lpstr>BIS</vt:lpstr>
      <vt:lpstr>BEA 2011 2</vt:lpstr>
      <vt:lpstr>Slide 1</vt:lpstr>
      <vt:lpstr>Slide 2</vt:lpstr>
      <vt:lpstr>Slide 3</vt:lpstr>
      <vt:lpstr>Slide 4</vt:lpstr>
      <vt:lpstr>Strategy</vt:lpstr>
      <vt:lpstr>Objectives</vt:lpstr>
      <vt:lpstr>Board Members</vt:lpstr>
      <vt:lpstr>Member and Partners</vt:lpstr>
      <vt:lpstr>Winning Best eNGO Award</vt:lpstr>
      <vt:lpstr>BIS Projects</vt:lpstr>
      <vt:lpstr>eCitizen (Qudarat)</vt:lpstr>
      <vt:lpstr>Future IT Leaders</vt:lpstr>
      <vt:lpstr>Zain eShabab</vt:lpstr>
      <vt:lpstr>Summer e-Camp</vt:lpstr>
      <vt:lpstr>Women in Technology</vt:lpstr>
      <vt:lpstr>Women in Technology</vt:lpstr>
      <vt:lpstr>The Objectives of the Program</vt:lpstr>
      <vt:lpstr>Program Features</vt:lpstr>
      <vt:lpstr>Project Portal</vt:lpstr>
      <vt:lpstr>Categories of the Courses</vt:lpstr>
      <vt:lpstr>Career Connection</vt:lpstr>
      <vt:lpstr>Initiatives and Conferences</vt:lpstr>
      <vt:lpstr>Bahrain eContent Award</vt:lpstr>
      <vt:lpstr>Bahrain International eGovernment Forum &amp; ICT Expo </vt:lpstr>
      <vt:lpstr>GCC Government Social Media Summit</vt:lpstr>
      <vt:lpstr>Developing the Arabic Digital Content (with United Nations - ESCWA)</vt:lpstr>
      <vt:lpstr>Gulf Internet Week</vt:lpstr>
      <vt:lpstr>MENA ICT Conference 2010 &amp; Arab GoldenChip Awards</vt:lpstr>
      <vt:lpstr>Slide 29</vt:lpstr>
      <vt:lpstr>Special Interest Groups</vt:lpstr>
      <vt:lpstr>Engagements</vt:lpstr>
      <vt:lpstr>Current ICANN Involvements </vt:lpstr>
      <vt:lpstr>Slide 33</vt:lpstr>
      <vt:lpstr>Slide 34</vt:lpstr>
      <vt:lpstr>Slide 35</vt:lpstr>
      <vt:lpstr>Slide 36</vt:lpstr>
      <vt:lpstr>Monthly Events</vt:lpstr>
      <vt:lpstr>Monthly Events – Reception Event</vt:lpstr>
      <vt:lpstr>Monthly Events - eGovernment Authority &amp; BIS workshop on Excellence Award 2012</vt:lpstr>
      <vt:lpstr>Monthly Events – eContent Workshop</vt:lpstr>
      <vt:lpstr>Monthly Events – Ramadan Ghabga</vt:lpstr>
      <vt:lpstr>Monthly Events - Consumer Rights in the Telecom Sector</vt:lpstr>
      <vt:lpstr>Slide 43</vt:lpstr>
      <vt:lpstr>Monthly Events – ICANN Event</vt:lpstr>
      <vt:lpstr>Slide 45</vt:lpstr>
      <vt:lpstr>Monthly Events – Social Network Security &amp; Anonymous Attacks</vt:lpstr>
      <vt:lpstr>Monthly Events – The Cultural Impacts of the Social Media</vt:lpstr>
      <vt:lpstr>BIS in the Media</vt:lpstr>
      <vt:lpstr>BIS Web Presence</vt:lpstr>
      <vt:lpstr>BIS Committees</vt:lpstr>
      <vt:lpstr>The Roles of the Committees</vt:lpstr>
      <vt:lpstr>Upcoming Events</vt:lpstr>
      <vt:lpstr>About the Award</vt:lpstr>
      <vt:lpstr>Categories</vt:lpstr>
      <vt:lpstr>Jury Process</vt:lpstr>
      <vt:lpstr>Mobile Applications Development Workshop</vt:lpstr>
      <vt:lpstr>Upcoming Events</vt:lpstr>
      <vt:lpstr>Slide 58</vt:lpstr>
    </vt:vector>
  </TitlesOfParts>
  <Company>ABG</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Internet Governance &amp; eContent Best Practices</dc:title>
  <dc:creator>Nawaf M. Abdulrahman</dc:creator>
  <cp:lastModifiedBy>ajawad</cp:lastModifiedBy>
  <cp:revision>116</cp:revision>
  <dcterms:created xsi:type="dcterms:W3CDTF">2009-01-10T08:42:51Z</dcterms:created>
  <dcterms:modified xsi:type="dcterms:W3CDTF">2013-10-28T07:05:37Z</dcterms:modified>
</cp:coreProperties>
</file>